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5" r:id="rId1"/>
  </p:sldMasterIdLst>
  <p:notesMasterIdLst>
    <p:notesMasterId r:id="rId52"/>
  </p:notesMasterIdLst>
  <p:sldIdLst>
    <p:sldId id="256" r:id="rId2"/>
    <p:sldId id="259" r:id="rId3"/>
    <p:sldId id="264" r:id="rId4"/>
    <p:sldId id="283" r:id="rId5"/>
    <p:sldId id="265" r:id="rId6"/>
    <p:sldId id="261" r:id="rId7"/>
    <p:sldId id="306" r:id="rId8"/>
    <p:sldId id="305" r:id="rId9"/>
    <p:sldId id="288" r:id="rId10"/>
    <p:sldId id="269" r:id="rId11"/>
    <p:sldId id="307" r:id="rId12"/>
    <p:sldId id="289" r:id="rId13"/>
    <p:sldId id="270" r:id="rId14"/>
    <p:sldId id="290" r:id="rId15"/>
    <p:sldId id="275" r:id="rId16"/>
    <p:sldId id="297" r:id="rId17"/>
    <p:sldId id="291" r:id="rId18"/>
    <p:sldId id="292" r:id="rId19"/>
    <p:sldId id="293" r:id="rId20"/>
    <p:sldId id="258" r:id="rId21"/>
    <p:sldId id="257" r:id="rId22"/>
    <p:sldId id="284" r:id="rId23"/>
    <p:sldId id="266" r:id="rId24"/>
    <p:sldId id="294" r:id="rId25"/>
    <p:sldId id="267" r:id="rId26"/>
    <p:sldId id="273" r:id="rId27"/>
    <p:sldId id="287" r:id="rId28"/>
    <p:sldId id="260" r:id="rId29"/>
    <p:sldId id="274" r:id="rId30"/>
    <p:sldId id="295" r:id="rId31"/>
    <p:sldId id="268" r:id="rId32"/>
    <p:sldId id="302" r:id="rId33"/>
    <p:sldId id="303" r:id="rId34"/>
    <p:sldId id="299" r:id="rId35"/>
    <p:sldId id="300" r:id="rId36"/>
    <p:sldId id="301" r:id="rId37"/>
    <p:sldId id="285" r:id="rId38"/>
    <p:sldId id="277" r:id="rId39"/>
    <p:sldId id="272" r:id="rId40"/>
    <p:sldId id="278" r:id="rId41"/>
    <p:sldId id="304" r:id="rId42"/>
    <p:sldId id="279" r:id="rId43"/>
    <p:sldId id="280" r:id="rId44"/>
    <p:sldId id="276" r:id="rId45"/>
    <p:sldId id="281" r:id="rId46"/>
    <p:sldId id="282" r:id="rId47"/>
    <p:sldId id="309" r:id="rId48"/>
    <p:sldId id="308" r:id="rId49"/>
    <p:sldId id="296" r:id="rId50"/>
    <p:sldId id="298"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6" d="100"/>
          <a:sy n="56" d="100"/>
        </p:scale>
        <p:origin x="96" y="1092"/>
      </p:cViewPr>
      <p:guideLst/>
    </p:cSldViewPr>
  </p:slideViewPr>
  <p:notesTextViewPr>
    <p:cViewPr>
      <p:scale>
        <a:sx n="1" d="1"/>
        <a:sy n="1" d="1"/>
      </p:scale>
      <p:origin x="0" y="0"/>
    </p:cViewPr>
  </p:notesTextViewPr>
  <p:sorterViewPr>
    <p:cViewPr>
      <p:scale>
        <a:sx n="100" d="100"/>
        <a:sy n="100" d="100"/>
      </p:scale>
      <p:origin x="0" y="-260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E83993-6210-44BC-A424-17EF2F1D3ACA}" type="doc">
      <dgm:prSet loTypeId="urn:microsoft.com/office/officeart/2005/8/layout/vList2" loCatId="list" qsTypeId="urn:microsoft.com/office/officeart/2005/8/quickstyle/simple4" qsCatId="simple" csTypeId="urn:microsoft.com/office/officeart/2005/8/colors/accent3_2" csCatId="accent3" phldr="1"/>
      <dgm:spPr/>
      <dgm:t>
        <a:bodyPr/>
        <a:lstStyle/>
        <a:p>
          <a:endParaRPr lang="en-US"/>
        </a:p>
      </dgm:t>
    </dgm:pt>
    <dgm:pt modelId="{214EDE38-0F3E-49D2-9709-54DC87D5C02E}">
      <dgm:prSet custT="1"/>
      <dgm:spPr/>
      <dgm:t>
        <a:bodyPr/>
        <a:lstStyle/>
        <a:p>
          <a:r>
            <a:rPr lang="de-DE" sz="1400" b="1">
              <a:latin typeface="Calibri" panose="020F0502020204030204" pitchFamily="34" charset="0"/>
              <a:ea typeface="Calibri" panose="020F0502020204030204" pitchFamily="34" charset="0"/>
              <a:cs typeface="Calibri" panose="020F0502020204030204" pitchFamily="34" charset="0"/>
            </a:rPr>
            <a:t>Uralte Regenwälder sind heute gefährdet.</a:t>
          </a:r>
          <a:endParaRPr lang="en-US" sz="1400" b="1">
            <a:latin typeface="Calibri" panose="020F0502020204030204" pitchFamily="34" charset="0"/>
            <a:ea typeface="Calibri" panose="020F0502020204030204" pitchFamily="34" charset="0"/>
            <a:cs typeface="Calibri" panose="020F0502020204030204" pitchFamily="34" charset="0"/>
          </a:endParaRPr>
        </a:p>
      </dgm:t>
    </dgm:pt>
    <dgm:pt modelId="{EC0F1459-A421-4095-8D99-5E43071CF69B}" type="parTrans" cxnId="{C1EA0A99-823D-43D2-AE26-C1A998BBEFA4}">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A4FCF0E3-DDF1-426C-BB05-F06111F946F7}" type="sibTrans" cxnId="{C1EA0A99-823D-43D2-AE26-C1A998BBEFA4}">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09D5FA5A-3215-4F5D-A530-7F4C875D55DE}">
      <dgm:prSet custT="1"/>
      <dgm:spPr/>
      <dgm:t>
        <a:bodyPr/>
        <a:lstStyle/>
        <a:p>
          <a:r>
            <a:rPr lang="de-DE" sz="1400" dirty="0">
              <a:latin typeface="Calibri" panose="020F0502020204030204" pitchFamily="34" charset="0"/>
              <a:ea typeface="Calibri" panose="020F0502020204030204" pitchFamily="34" charset="0"/>
              <a:cs typeface="Calibri" panose="020F0502020204030204" pitchFamily="34" charset="0"/>
            </a:rPr>
            <a:t>Die kommerzielle Abholzung der Regenwälder, die Ausbeutung der Bodenschätze und die extensive landwirtschaftliche Nutzung durch Rinderfarmen sind eine ökologische Katastrophe.</a:t>
          </a:r>
          <a:endParaRPr lang="en-US" sz="1400" dirty="0">
            <a:latin typeface="Calibri" panose="020F0502020204030204" pitchFamily="34" charset="0"/>
            <a:ea typeface="Calibri" panose="020F0502020204030204" pitchFamily="34" charset="0"/>
            <a:cs typeface="Calibri" panose="020F0502020204030204" pitchFamily="34" charset="0"/>
          </a:endParaRPr>
        </a:p>
      </dgm:t>
    </dgm:pt>
    <dgm:pt modelId="{C62AE25A-8F8C-4DC5-8354-EDB1C7ABBE9A}" type="parTrans" cxnId="{07E5C69C-0AFF-4FFE-90BB-50617B1E270E}">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ADC67DA9-EA69-4051-9552-3562C4F127E7}" type="sibTrans" cxnId="{07E5C69C-0AFF-4FFE-90BB-50617B1E270E}">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6B391058-B3CC-4D03-9C72-E914C93165CF}">
      <dgm:prSet custT="1"/>
      <dgm:spPr/>
      <dgm:t>
        <a:bodyPr/>
        <a:lstStyle/>
        <a:p>
          <a:r>
            <a:rPr lang="de-DE" sz="1400" dirty="0">
              <a:latin typeface="Calibri" panose="020F0502020204030204" pitchFamily="34" charset="0"/>
              <a:ea typeface="Calibri" panose="020F0502020204030204" pitchFamily="34" charset="0"/>
              <a:cs typeface="Calibri" panose="020F0502020204030204" pitchFamily="34" charset="0"/>
            </a:rPr>
            <a:t>Die Bildung von klar eingegrenzten </a:t>
          </a:r>
          <a:r>
            <a:rPr lang="de-DE" sz="1400" dirty="0" err="1">
              <a:latin typeface="Calibri" panose="020F0502020204030204" pitchFamily="34" charset="0"/>
              <a:ea typeface="Calibri" panose="020F0502020204030204" pitchFamily="34" charset="0"/>
              <a:cs typeface="Calibri" panose="020F0502020204030204" pitchFamily="34" charset="0"/>
            </a:rPr>
            <a:t>Indigenenreservaten</a:t>
          </a:r>
          <a:r>
            <a:rPr lang="de-DE" sz="1400" dirty="0">
              <a:latin typeface="Calibri" panose="020F0502020204030204" pitchFamily="34" charset="0"/>
              <a:ea typeface="Calibri" panose="020F0502020204030204" pitchFamily="34" charset="0"/>
              <a:cs typeface="Calibri" panose="020F0502020204030204" pitchFamily="34" charset="0"/>
            </a:rPr>
            <a:t> sichert nicht nur traditionelle Lebensräume, sondern hat auch im Blick auf den Erhalt der Regenwälder eine wichtige Schutzfunktion.</a:t>
          </a:r>
          <a:endParaRPr lang="en-US" sz="1400" dirty="0">
            <a:latin typeface="Calibri" panose="020F0502020204030204" pitchFamily="34" charset="0"/>
            <a:ea typeface="Calibri" panose="020F0502020204030204" pitchFamily="34" charset="0"/>
            <a:cs typeface="Calibri" panose="020F0502020204030204" pitchFamily="34" charset="0"/>
          </a:endParaRPr>
        </a:p>
      </dgm:t>
    </dgm:pt>
    <dgm:pt modelId="{91EBF0D9-813D-40B6-ABCE-839B535E3822}" type="parTrans" cxnId="{5F2935D7-C0C5-4D57-B306-83182EBD7698}">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D58AD90F-593F-489F-B5F9-5B026DAB909B}" type="sibTrans" cxnId="{5F2935D7-C0C5-4D57-B306-83182EBD7698}">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CF5B15B7-15B1-4D90-BBD0-4990521B642A}">
      <dgm:prSet custT="1"/>
      <dgm:spPr/>
      <dgm:t>
        <a:bodyPr/>
        <a:lstStyle/>
        <a:p>
          <a:r>
            <a:rPr lang="de-DE" sz="1400" dirty="0">
              <a:latin typeface="Calibri" panose="020F0502020204030204" pitchFamily="34" charset="0"/>
              <a:ea typeface="Calibri" panose="020F0502020204030204" pitchFamily="34" charset="0"/>
              <a:cs typeface="Calibri" panose="020F0502020204030204" pitchFamily="34" charset="0"/>
            </a:rPr>
            <a:t>Insofern ist der Einsatz für geschützte Räume indigener Gruppen immer auch aktiver Umweltschutz.</a:t>
          </a:r>
          <a:endParaRPr lang="en-US" sz="1400" dirty="0">
            <a:latin typeface="Calibri" panose="020F0502020204030204" pitchFamily="34" charset="0"/>
            <a:ea typeface="Calibri" panose="020F0502020204030204" pitchFamily="34" charset="0"/>
            <a:cs typeface="Calibri" panose="020F0502020204030204" pitchFamily="34" charset="0"/>
          </a:endParaRPr>
        </a:p>
      </dgm:t>
    </dgm:pt>
    <dgm:pt modelId="{74595FA5-4E8E-4398-9F4C-4D8663D6EF32}" type="parTrans" cxnId="{A42A4FF3-3F12-49AB-A551-4F41AFBD4CC4}">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5797909A-AFF8-4659-8DDF-783172F08A7C}" type="sibTrans" cxnId="{A42A4FF3-3F12-49AB-A551-4F41AFBD4CC4}">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46CB1DBC-0F1E-419F-AD0B-E4986C99C068}" type="pres">
      <dgm:prSet presAssocID="{3BE83993-6210-44BC-A424-17EF2F1D3ACA}" presName="linear" presStyleCnt="0">
        <dgm:presLayoutVars>
          <dgm:animLvl val="lvl"/>
          <dgm:resizeHandles val="exact"/>
        </dgm:presLayoutVars>
      </dgm:prSet>
      <dgm:spPr/>
    </dgm:pt>
    <dgm:pt modelId="{A0E5291C-5D2F-45B4-BE98-980EF8679A30}" type="pres">
      <dgm:prSet presAssocID="{214EDE38-0F3E-49D2-9709-54DC87D5C02E}" presName="parentText" presStyleLbl="node1" presStyleIdx="0" presStyleCnt="4">
        <dgm:presLayoutVars>
          <dgm:chMax val="0"/>
          <dgm:bulletEnabled val="1"/>
        </dgm:presLayoutVars>
      </dgm:prSet>
      <dgm:spPr/>
    </dgm:pt>
    <dgm:pt modelId="{8D88E9EC-6259-4BBE-A2BA-7F15E14A5EE4}" type="pres">
      <dgm:prSet presAssocID="{A4FCF0E3-DDF1-426C-BB05-F06111F946F7}" presName="spacer" presStyleCnt="0"/>
      <dgm:spPr/>
    </dgm:pt>
    <dgm:pt modelId="{0BDF3D07-8B03-4F8B-9012-51ABFF3E860E}" type="pres">
      <dgm:prSet presAssocID="{09D5FA5A-3215-4F5D-A530-7F4C875D55DE}" presName="parentText" presStyleLbl="node1" presStyleIdx="1" presStyleCnt="4">
        <dgm:presLayoutVars>
          <dgm:chMax val="0"/>
          <dgm:bulletEnabled val="1"/>
        </dgm:presLayoutVars>
      </dgm:prSet>
      <dgm:spPr/>
    </dgm:pt>
    <dgm:pt modelId="{0B2D96CC-04A2-4E88-90A5-BA18D2752AD3}" type="pres">
      <dgm:prSet presAssocID="{ADC67DA9-EA69-4051-9552-3562C4F127E7}" presName="spacer" presStyleCnt="0"/>
      <dgm:spPr/>
    </dgm:pt>
    <dgm:pt modelId="{C933920C-3DA5-4045-A9CD-3FCA37613269}" type="pres">
      <dgm:prSet presAssocID="{6B391058-B3CC-4D03-9C72-E914C93165CF}" presName="parentText" presStyleLbl="node1" presStyleIdx="2" presStyleCnt="4">
        <dgm:presLayoutVars>
          <dgm:chMax val="0"/>
          <dgm:bulletEnabled val="1"/>
        </dgm:presLayoutVars>
      </dgm:prSet>
      <dgm:spPr/>
    </dgm:pt>
    <dgm:pt modelId="{9442BBA3-D1B9-49F5-B756-6CC31824BAFC}" type="pres">
      <dgm:prSet presAssocID="{D58AD90F-593F-489F-B5F9-5B026DAB909B}" presName="spacer" presStyleCnt="0"/>
      <dgm:spPr/>
    </dgm:pt>
    <dgm:pt modelId="{888E8C63-CB8C-4554-BEFB-93F127C9CB02}" type="pres">
      <dgm:prSet presAssocID="{CF5B15B7-15B1-4D90-BBD0-4990521B642A}" presName="parentText" presStyleLbl="node1" presStyleIdx="3" presStyleCnt="4">
        <dgm:presLayoutVars>
          <dgm:chMax val="0"/>
          <dgm:bulletEnabled val="1"/>
        </dgm:presLayoutVars>
      </dgm:prSet>
      <dgm:spPr/>
    </dgm:pt>
  </dgm:ptLst>
  <dgm:cxnLst>
    <dgm:cxn modelId="{DD73AA37-0821-48B8-8540-BC05BC8741B2}" type="presOf" srcId="{214EDE38-0F3E-49D2-9709-54DC87D5C02E}" destId="{A0E5291C-5D2F-45B4-BE98-980EF8679A30}" srcOrd="0" destOrd="0" presId="urn:microsoft.com/office/officeart/2005/8/layout/vList2"/>
    <dgm:cxn modelId="{93B40359-86EF-4A3A-97CC-01344408CBC5}" type="presOf" srcId="{3BE83993-6210-44BC-A424-17EF2F1D3ACA}" destId="{46CB1DBC-0F1E-419F-AD0B-E4986C99C068}" srcOrd="0" destOrd="0" presId="urn:microsoft.com/office/officeart/2005/8/layout/vList2"/>
    <dgm:cxn modelId="{C1EA0A99-823D-43D2-AE26-C1A998BBEFA4}" srcId="{3BE83993-6210-44BC-A424-17EF2F1D3ACA}" destId="{214EDE38-0F3E-49D2-9709-54DC87D5C02E}" srcOrd="0" destOrd="0" parTransId="{EC0F1459-A421-4095-8D99-5E43071CF69B}" sibTransId="{A4FCF0E3-DDF1-426C-BB05-F06111F946F7}"/>
    <dgm:cxn modelId="{07E5C69C-0AFF-4FFE-90BB-50617B1E270E}" srcId="{3BE83993-6210-44BC-A424-17EF2F1D3ACA}" destId="{09D5FA5A-3215-4F5D-A530-7F4C875D55DE}" srcOrd="1" destOrd="0" parTransId="{C62AE25A-8F8C-4DC5-8354-EDB1C7ABBE9A}" sibTransId="{ADC67DA9-EA69-4051-9552-3562C4F127E7}"/>
    <dgm:cxn modelId="{4BC34EA1-082D-40CD-96A7-92F0D7595948}" type="presOf" srcId="{6B391058-B3CC-4D03-9C72-E914C93165CF}" destId="{C933920C-3DA5-4045-A9CD-3FCA37613269}" srcOrd="0" destOrd="0" presId="urn:microsoft.com/office/officeart/2005/8/layout/vList2"/>
    <dgm:cxn modelId="{A09630D3-099D-498D-968D-213350E4CCE2}" type="presOf" srcId="{09D5FA5A-3215-4F5D-A530-7F4C875D55DE}" destId="{0BDF3D07-8B03-4F8B-9012-51ABFF3E860E}" srcOrd="0" destOrd="0" presId="urn:microsoft.com/office/officeart/2005/8/layout/vList2"/>
    <dgm:cxn modelId="{5F2935D7-C0C5-4D57-B306-83182EBD7698}" srcId="{3BE83993-6210-44BC-A424-17EF2F1D3ACA}" destId="{6B391058-B3CC-4D03-9C72-E914C93165CF}" srcOrd="2" destOrd="0" parTransId="{91EBF0D9-813D-40B6-ABCE-839B535E3822}" sibTransId="{D58AD90F-593F-489F-B5F9-5B026DAB909B}"/>
    <dgm:cxn modelId="{D46F55E0-811A-4BCF-AA93-724FD5F24C64}" type="presOf" srcId="{CF5B15B7-15B1-4D90-BBD0-4990521B642A}" destId="{888E8C63-CB8C-4554-BEFB-93F127C9CB02}" srcOrd="0" destOrd="0" presId="urn:microsoft.com/office/officeart/2005/8/layout/vList2"/>
    <dgm:cxn modelId="{A42A4FF3-3F12-49AB-A551-4F41AFBD4CC4}" srcId="{3BE83993-6210-44BC-A424-17EF2F1D3ACA}" destId="{CF5B15B7-15B1-4D90-BBD0-4990521B642A}" srcOrd="3" destOrd="0" parTransId="{74595FA5-4E8E-4398-9F4C-4D8663D6EF32}" sibTransId="{5797909A-AFF8-4659-8DDF-783172F08A7C}"/>
    <dgm:cxn modelId="{9902E05B-6AC1-478E-B6C4-D58387D6CD9D}" type="presParOf" srcId="{46CB1DBC-0F1E-419F-AD0B-E4986C99C068}" destId="{A0E5291C-5D2F-45B4-BE98-980EF8679A30}" srcOrd="0" destOrd="0" presId="urn:microsoft.com/office/officeart/2005/8/layout/vList2"/>
    <dgm:cxn modelId="{A8EE0CED-E18B-43F9-B50F-D1B432E822A9}" type="presParOf" srcId="{46CB1DBC-0F1E-419F-AD0B-E4986C99C068}" destId="{8D88E9EC-6259-4BBE-A2BA-7F15E14A5EE4}" srcOrd="1" destOrd="0" presId="urn:microsoft.com/office/officeart/2005/8/layout/vList2"/>
    <dgm:cxn modelId="{DC0F7282-4D47-4121-8A39-3D246A14BF7E}" type="presParOf" srcId="{46CB1DBC-0F1E-419F-AD0B-E4986C99C068}" destId="{0BDF3D07-8B03-4F8B-9012-51ABFF3E860E}" srcOrd="2" destOrd="0" presId="urn:microsoft.com/office/officeart/2005/8/layout/vList2"/>
    <dgm:cxn modelId="{CB1221EB-29D6-488E-9426-A8B3A2197B03}" type="presParOf" srcId="{46CB1DBC-0F1E-419F-AD0B-E4986C99C068}" destId="{0B2D96CC-04A2-4E88-90A5-BA18D2752AD3}" srcOrd="3" destOrd="0" presId="urn:microsoft.com/office/officeart/2005/8/layout/vList2"/>
    <dgm:cxn modelId="{71B0EB16-1FE6-4843-92E3-1D4D8D2C62A2}" type="presParOf" srcId="{46CB1DBC-0F1E-419F-AD0B-E4986C99C068}" destId="{C933920C-3DA5-4045-A9CD-3FCA37613269}" srcOrd="4" destOrd="0" presId="urn:microsoft.com/office/officeart/2005/8/layout/vList2"/>
    <dgm:cxn modelId="{A141700F-765E-462B-9C3C-28501579D379}" type="presParOf" srcId="{46CB1DBC-0F1E-419F-AD0B-E4986C99C068}" destId="{9442BBA3-D1B9-49F5-B756-6CC31824BAFC}" srcOrd="5" destOrd="0" presId="urn:microsoft.com/office/officeart/2005/8/layout/vList2"/>
    <dgm:cxn modelId="{0EEE8D47-A6A3-448F-BC42-C0846695B6BF}" type="presParOf" srcId="{46CB1DBC-0F1E-419F-AD0B-E4986C99C068}" destId="{888E8C63-CB8C-4554-BEFB-93F127C9CB0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D37A4F-9019-4B4E-AFE1-D66B8D41474E}"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B3BAFE4F-F2A6-4D63-93D9-8B07545210A5}">
      <dgm:prSet/>
      <dgm:spPr/>
      <dgm:t>
        <a:bodyPr/>
        <a:lstStyle/>
        <a:p>
          <a:r>
            <a:rPr lang="de-DE"/>
            <a:t>Oktober 1958: Aufbruch nach Brasilien</a:t>
          </a:r>
          <a:endParaRPr lang="en-US"/>
        </a:p>
      </dgm:t>
    </dgm:pt>
    <dgm:pt modelId="{0248A0A3-23FE-4774-877F-B85295933DA3}" type="parTrans" cxnId="{AB11C9CD-9B98-49A8-AC5A-5FF141E82676}">
      <dgm:prSet/>
      <dgm:spPr/>
      <dgm:t>
        <a:bodyPr/>
        <a:lstStyle/>
        <a:p>
          <a:endParaRPr lang="en-US"/>
        </a:p>
      </dgm:t>
    </dgm:pt>
    <dgm:pt modelId="{071B050B-ACD0-4D4B-8F2F-9139E5FCABAC}" type="sibTrans" cxnId="{AB11C9CD-9B98-49A8-AC5A-5FF141E82676}">
      <dgm:prSet/>
      <dgm:spPr/>
      <dgm:t>
        <a:bodyPr/>
        <a:lstStyle/>
        <a:p>
          <a:endParaRPr lang="en-US"/>
        </a:p>
      </dgm:t>
    </dgm:pt>
    <dgm:pt modelId="{36D41F95-C768-43C3-82D8-73C7D79255D8}">
      <dgm:prSet/>
      <dgm:spPr/>
      <dgm:t>
        <a:bodyPr/>
        <a:lstStyle/>
        <a:p>
          <a:r>
            <a:rPr lang="de-DE"/>
            <a:t>1959-1960: Noviziat in Pidamonhangaba / Sao Paulo</a:t>
          </a:r>
          <a:endParaRPr lang="en-US"/>
        </a:p>
      </dgm:t>
    </dgm:pt>
    <dgm:pt modelId="{0025E7DE-A691-436C-8D7F-53811CA69B9F}" type="parTrans" cxnId="{381CFB0F-4099-42D2-8F71-A834C35EF956}">
      <dgm:prSet/>
      <dgm:spPr/>
      <dgm:t>
        <a:bodyPr/>
        <a:lstStyle/>
        <a:p>
          <a:endParaRPr lang="en-US"/>
        </a:p>
      </dgm:t>
    </dgm:pt>
    <dgm:pt modelId="{B2114A12-1B6B-4842-9889-04758D824BA8}" type="sibTrans" cxnId="{381CFB0F-4099-42D2-8F71-A834C35EF956}">
      <dgm:prSet/>
      <dgm:spPr/>
      <dgm:t>
        <a:bodyPr/>
        <a:lstStyle/>
        <a:p>
          <a:endParaRPr lang="en-US"/>
        </a:p>
      </dgm:t>
    </dgm:pt>
    <dgm:pt modelId="{2C443B08-0260-4B59-AB57-33E5ADB03A94}">
      <dgm:prSet/>
      <dgm:spPr/>
      <dgm:t>
        <a:bodyPr/>
        <a:lstStyle/>
        <a:p>
          <a:r>
            <a:rPr lang="de-DE"/>
            <a:t>31.01.1960: Erste Profess</a:t>
          </a:r>
          <a:endParaRPr lang="en-US"/>
        </a:p>
      </dgm:t>
    </dgm:pt>
    <dgm:pt modelId="{6566F8F2-EF49-4C56-83B5-289E1B733600}" type="parTrans" cxnId="{567FC5BA-2FC3-413F-B427-4C631F255D52}">
      <dgm:prSet/>
      <dgm:spPr/>
      <dgm:t>
        <a:bodyPr/>
        <a:lstStyle/>
        <a:p>
          <a:endParaRPr lang="en-US"/>
        </a:p>
      </dgm:t>
    </dgm:pt>
    <dgm:pt modelId="{63DA28E4-62A9-4E09-9A0C-88EC0FDFAB2D}" type="sibTrans" cxnId="{567FC5BA-2FC3-413F-B427-4C631F255D52}">
      <dgm:prSet/>
      <dgm:spPr/>
      <dgm:t>
        <a:bodyPr/>
        <a:lstStyle/>
        <a:p>
          <a:endParaRPr lang="en-US"/>
        </a:p>
      </dgm:t>
    </dgm:pt>
    <dgm:pt modelId="{C2B4DB70-577B-424E-9681-51E727541FF1}">
      <dgm:prSet/>
      <dgm:spPr/>
      <dgm:t>
        <a:bodyPr/>
        <a:lstStyle/>
        <a:p>
          <a:r>
            <a:rPr lang="de-DE"/>
            <a:t>1960-1962: Studium der Philosophie in Campo Grande</a:t>
          </a:r>
          <a:endParaRPr lang="en-US"/>
        </a:p>
      </dgm:t>
    </dgm:pt>
    <dgm:pt modelId="{3919D29F-CA23-4432-A837-7A97EA601D0E}" type="parTrans" cxnId="{8750DA0E-2196-440D-9F40-97618E93169F}">
      <dgm:prSet/>
      <dgm:spPr/>
      <dgm:t>
        <a:bodyPr/>
        <a:lstStyle/>
        <a:p>
          <a:endParaRPr lang="en-US"/>
        </a:p>
      </dgm:t>
    </dgm:pt>
    <dgm:pt modelId="{A4BCA637-7879-4A77-849A-D3BE3ED5E0BC}" type="sibTrans" cxnId="{8750DA0E-2196-440D-9F40-97618E93169F}">
      <dgm:prSet/>
      <dgm:spPr/>
      <dgm:t>
        <a:bodyPr/>
        <a:lstStyle/>
        <a:p>
          <a:endParaRPr lang="en-US"/>
        </a:p>
      </dgm:t>
    </dgm:pt>
    <dgm:pt modelId="{C2E9D8A1-4E68-42CB-84D7-362C1AEAAB26}">
      <dgm:prSet/>
      <dgm:spPr/>
      <dgm:t>
        <a:bodyPr/>
        <a:lstStyle/>
        <a:p>
          <a:r>
            <a:rPr lang="de-DE"/>
            <a:t>1963-1965: Praktikum in der Mission in Meruri</a:t>
          </a:r>
          <a:endParaRPr lang="en-US"/>
        </a:p>
      </dgm:t>
    </dgm:pt>
    <dgm:pt modelId="{4D3BE8F0-62F4-4028-AA00-E07FE1A97BF3}" type="parTrans" cxnId="{C314A9AF-FCC8-4844-B7AB-35908E5031E8}">
      <dgm:prSet/>
      <dgm:spPr/>
      <dgm:t>
        <a:bodyPr/>
        <a:lstStyle/>
        <a:p>
          <a:endParaRPr lang="en-US"/>
        </a:p>
      </dgm:t>
    </dgm:pt>
    <dgm:pt modelId="{A9667FB0-7C27-4F0B-AA82-181773351198}" type="sibTrans" cxnId="{C314A9AF-FCC8-4844-B7AB-35908E5031E8}">
      <dgm:prSet/>
      <dgm:spPr/>
      <dgm:t>
        <a:bodyPr/>
        <a:lstStyle/>
        <a:p>
          <a:endParaRPr lang="en-US"/>
        </a:p>
      </dgm:t>
    </dgm:pt>
    <dgm:pt modelId="{F27B0F6A-4CE9-4ABE-9288-23F2EB0D3AEB}">
      <dgm:prSet/>
      <dgm:spPr/>
      <dgm:t>
        <a:bodyPr/>
        <a:lstStyle/>
        <a:p>
          <a:r>
            <a:rPr lang="de-DE"/>
            <a:t>10.07.1965: Ewige Profess </a:t>
          </a:r>
          <a:endParaRPr lang="en-US"/>
        </a:p>
      </dgm:t>
    </dgm:pt>
    <dgm:pt modelId="{5F11FF8A-0B3C-4160-8474-A474C9E23D9F}" type="parTrans" cxnId="{AF5830C4-E91D-48C2-A615-D178BD02C0E3}">
      <dgm:prSet/>
      <dgm:spPr/>
      <dgm:t>
        <a:bodyPr/>
        <a:lstStyle/>
        <a:p>
          <a:endParaRPr lang="en-US"/>
        </a:p>
      </dgm:t>
    </dgm:pt>
    <dgm:pt modelId="{77D873DD-8181-43D3-9640-007E0DDA8B58}" type="sibTrans" cxnId="{AF5830C4-E91D-48C2-A615-D178BD02C0E3}">
      <dgm:prSet/>
      <dgm:spPr/>
      <dgm:t>
        <a:bodyPr/>
        <a:lstStyle/>
        <a:p>
          <a:endParaRPr lang="en-US"/>
        </a:p>
      </dgm:t>
    </dgm:pt>
    <dgm:pt modelId="{A41C9ACE-34FF-4C3C-A4C7-87DE8E0A0CED}" type="pres">
      <dgm:prSet presAssocID="{21D37A4F-9019-4B4E-AFE1-D66B8D41474E}" presName="diagram" presStyleCnt="0">
        <dgm:presLayoutVars>
          <dgm:dir/>
          <dgm:resizeHandles val="exact"/>
        </dgm:presLayoutVars>
      </dgm:prSet>
      <dgm:spPr/>
    </dgm:pt>
    <dgm:pt modelId="{20BE7934-3C90-4AB8-AA90-BD21414E482E}" type="pres">
      <dgm:prSet presAssocID="{B3BAFE4F-F2A6-4D63-93D9-8B07545210A5}" presName="node" presStyleLbl="node1" presStyleIdx="0" presStyleCnt="6">
        <dgm:presLayoutVars>
          <dgm:bulletEnabled val="1"/>
        </dgm:presLayoutVars>
      </dgm:prSet>
      <dgm:spPr/>
    </dgm:pt>
    <dgm:pt modelId="{2F00D594-EB83-4346-90D4-2742AA8748BD}" type="pres">
      <dgm:prSet presAssocID="{071B050B-ACD0-4D4B-8F2F-9139E5FCABAC}" presName="sibTrans" presStyleCnt="0"/>
      <dgm:spPr/>
    </dgm:pt>
    <dgm:pt modelId="{88FEC2D9-6572-4697-88DF-3C377CDC4E69}" type="pres">
      <dgm:prSet presAssocID="{36D41F95-C768-43C3-82D8-73C7D79255D8}" presName="node" presStyleLbl="node1" presStyleIdx="1" presStyleCnt="6">
        <dgm:presLayoutVars>
          <dgm:bulletEnabled val="1"/>
        </dgm:presLayoutVars>
      </dgm:prSet>
      <dgm:spPr/>
    </dgm:pt>
    <dgm:pt modelId="{999A3DB8-3E81-471D-B9CE-97BBC9D5F496}" type="pres">
      <dgm:prSet presAssocID="{B2114A12-1B6B-4842-9889-04758D824BA8}" presName="sibTrans" presStyleCnt="0"/>
      <dgm:spPr/>
    </dgm:pt>
    <dgm:pt modelId="{DE7B910E-AFAC-4135-B7DE-DADD8B77A9BF}" type="pres">
      <dgm:prSet presAssocID="{2C443B08-0260-4B59-AB57-33E5ADB03A94}" presName="node" presStyleLbl="node1" presStyleIdx="2" presStyleCnt="6">
        <dgm:presLayoutVars>
          <dgm:bulletEnabled val="1"/>
        </dgm:presLayoutVars>
      </dgm:prSet>
      <dgm:spPr/>
    </dgm:pt>
    <dgm:pt modelId="{55BC39AD-1049-47E4-9204-5BB1AA8510F0}" type="pres">
      <dgm:prSet presAssocID="{63DA28E4-62A9-4E09-9A0C-88EC0FDFAB2D}" presName="sibTrans" presStyleCnt="0"/>
      <dgm:spPr/>
    </dgm:pt>
    <dgm:pt modelId="{22415CDB-36AF-4E10-8733-664891949E44}" type="pres">
      <dgm:prSet presAssocID="{C2B4DB70-577B-424E-9681-51E727541FF1}" presName="node" presStyleLbl="node1" presStyleIdx="3" presStyleCnt="6">
        <dgm:presLayoutVars>
          <dgm:bulletEnabled val="1"/>
        </dgm:presLayoutVars>
      </dgm:prSet>
      <dgm:spPr/>
    </dgm:pt>
    <dgm:pt modelId="{EF7E51F6-8377-42E1-9DE2-1BE0493AA882}" type="pres">
      <dgm:prSet presAssocID="{A4BCA637-7879-4A77-849A-D3BE3ED5E0BC}" presName="sibTrans" presStyleCnt="0"/>
      <dgm:spPr/>
    </dgm:pt>
    <dgm:pt modelId="{3E5D31BB-D8CB-46BB-84EB-1CF11CB6ADCF}" type="pres">
      <dgm:prSet presAssocID="{C2E9D8A1-4E68-42CB-84D7-362C1AEAAB26}" presName="node" presStyleLbl="node1" presStyleIdx="4" presStyleCnt="6">
        <dgm:presLayoutVars>
          <dgm:bulletEnabled val="1"/>
        </dgm:presLayoutVars>
      </dgm:prSet>
      <dgm:spPr/>
    </dgm:pt>
    <dgm:pt modelId="{DA00F51F-F2F9-4ACD-ACD6-2A13CD002BD1}" type="pres">
      <dgm:prSet presAssocID="{A9667FB0-7C27-4F0B-AA82-181773351198}" presName="sibTrans" presStyleCnt="0"/>
      <dgm:spPr/>
    </dgm:pt>
    <dgm:pt modelId="{50547EFD-03C5-41B1-8987-A91816B8C244}" type="pres">
      <dgm:prSet presAssocID="{F27B0F6A-4CE9-4ABE-9288-23F2EB0D3AEB}" presName="node" presStyleLbl="node1" presStyleIdx="5" presStyleCnt="6">
        <dgm:presLayoutVars>
          <dgm:bulletEnabled val="1"/>
        </dgm:presLayoutVars>
      </dgm:prSet>
      <dgm:spPr/>
    </dgm:pt>
  </dgm:ptLst>
  <dgm:cxnLst>
    <dgm:cxn modelId="{8750DA0E-2196-440D-9F40-97618E93169F}" srcId="{21D37A4F-9019-4B4E-AFE1-D66B8D41474E}" destId="{C2B4DB70-577B-424E-9681-51E727541FF1}" srcOrd="3" destOrd="0" parTransId="{3919D29F-CA23-4432-A837-7A97EA601D0E}" sibTransId="{A4BCA637-7879-4A77-849A-D3BE3ED5E0BC}"/>
    <dgm:cxn modelId="{381CFB0F-4099-42D2-8F71-A834C35EF956}" srcId="{21D37A4F-9019-4B4E-AFE1-D66B8D41474E}" destId="{36D41F95-C768-43C3-82D8-73C7D79255D8}" srcOrd="1" destOrd="0" parTransId="{0025E7DE-A691-436C-8D7F-53811CA69B9F}" sibTransId="{B2114A12-1B6B-4842-9889-04758D824BA8}"/>
    <dgm:cxn modelId="{385C7C29-BB23-4B18-A758-D4931681D35E}" type="presOf" srcId="{F27B0F6A-4CE9-4ABE-9288-23F2EB0D3AEB}" destId="{50547EFD-03C5-41B1-8987-A91816B8C244}" srcOrd="0" destOrd="0" presId="urn:microsoft.com/office/officeart/2005/8/layout/default"/>
    <dgm:cxn modelId="{77248A37-2CB4-4AC1-99EE-D4E56B5C3DFB}" type="presOf" srcId="{36D41F95-C768-43C3-82D8-73C7D79255D8}" destId="{88FEC2D9-6572-4697-88DF-3C377CDC4E69}" srcOrd="0" destOrd="0" presId="urn:microsoft.com/office/officeart/2005/8/layout/default"/>
    <dgm:cxn modelId="{525FD353-EEAE-4095-9C8D-68CD7BA906C4}" type="presOf" srcId="{21D37A4F-9019-4B4E-AFE1-D66B8D41474E}" destId="{A41C9ACE-34FF-4C3C-A4C7-87DE8E0A0CED}" srcOrd="0" destOrd="0" presId="urn:microsoft.com/office/officeart/2005/8/layout/default"/>
    <dgm:cxn modelId="{12C2C07B-57AB-4E13-9F44-B3F7CE70FC33}" type="presOf" srcId="{C2B4DB70-577B-424E-9681-51E727541FF1}" destId="{22415CDB-36AF-4E10-8733-664891949E44}" srcOrd="0" destOrd="0" presId="urn:microsoft.com/office/officeart/2005/8/layout/default"/>
    <dgm:cxn modelId="{2E17968C-B0B0-469A-A3C5-A610C615E2C9}" type="presOf" srcId="{B3BAFE4F-F2A6-4D63-93D9-8B07545210A5}" destId="{20BE7934-3C90-4AB8-AA90-BD21414E482E}" srcOrd="0" destOrd="0" presId="urn:microsoft.com/office/officeart/2005/8/layout/default"/>
    <dgm:cxn modelId="{C314A9AF-FCC8-4844-B7AB-35908E5031E8}" srcId="{21D37A4F-9019-4B4E-AFE1-D66B8D41474E}" destId="{C2E9D8A1-4E68-42CB-84D7-362C1AEAAB26}" srcOrd="4" destOrd="0" parTransId="{4D3BE8F0-62F4-4028-AA00-E07FE1A97BF3}" sibTransId="{A9667FB0-7C27-4F0B-AA82-181773351198}"/>
    <dgm:cxn modelId="{567FC5BA-2FC3-413F-B427-4C631F255D52}" srcId="{21D37A4F-9019-4B4E-AFE1-D66B8D41474E}" destId="{2C443B08-0260-4B59-AB57-33E5ADB03A94}" srcOrd="2" destOrd="0" parTransId="{6566F8F2-EF49-4C56-83B5-289E1B733600}" sibTransId="{63DA28E4-62A9-4E09-9A0C-88EC0FDFAB2D}"/>
    <dgm:cxn modelId="{EAD1ADBD-0ADA-4F3E-97D7-C84071558ABD}" type="presOf" srcId="{C2E9D8A1-4E68-42CB-84D7-362C1AEAAB26}" destId="{3E5D31BB-D8CB-46BB-84EB-1CF11CB6ADCF}" srcOrd="0" destOrd="0" presId="urn:microsoft.com/office/officeart/2005/8/layout/default"/>
    <dgm:cxn modelId="{AF5830C4-E91D-48C2-A615-D178BD02C0E3}" srcId="{21D37A4F-9019-4B4E-AFE1-D66B8D41474E}" destId="{F27B0F6A-4CE9-4ABE-9288-23F2EB0D3AEB}" srcOrd="5" destOrd="0" parTransId="{5F11FF8A-0B3C-4160-8474-A474C9E23D9F}" sibTransId="{77D873DD-8181-43D3-9640-007E0DDA8B58}"/>
    <dgm:cxn modelId="{AB11C9CD-9B98-49A8-AC5A-5FF141E82676}" srcId="{21D37A4F-9019-4B4E-AFE1-D66B8D41474E}" destId="{B3BAFE4F-F2A6-4D63-93D9-8B07545210A5}" srcOrd="0" destOrd="0" parTransId="{0248A0A3-23FE-4774-877F-B85295933DA3}" sibTransId="{071B050B-ACD0-4D4B-8F2F-9139E5FCABAC}"/>
    <dgm:cxn modelId="{3F792FD8-11EA-40B7-9C42-224E6E48ACA6}" type="presOf" srcId="{2C443B08-0260-4B59-AB57-33E5ADB03A94}" destId="{DE7B910E-AFAC-4135-B7DE-DADD8B77A9BF}" srcOrd="0" destOrd="0" presId="urn:microsoft.com/office/officeart/2005/8/layout/default"/>
    <dgm:cxn modelId="{03185F36-34DA-4443-BCEE-A58DE3DB8635}" type="presParOf" srcId="{A41C9ACE-34FF-4C3C-A4C7-87DE8E0A0CED}" destId="{20BE7934-3C90-4AB8-AA90-BD21414E482E}" srcOrd="0" destOrd="0" presId="urn:microsoft.com/office/officeart/2005/8/layout/default"/>
    <dgm:cxn modelId="{A993B672-52AA-4028-A620-080F2905ED7E}" type="presParOf" srcId="{A41C9ACE-34FF-4C3C-A4C7-87DE8E0A0CED}" destId="{2F00D594-EB83-4346-90D4-2742AA8748BD}" srcOrd="1" destOrd="0" presId="urn:microsoft.com/office/officeart/2005/8/layout/default"/>
    <dgm:cxn modelId="{FAE22223-5360-47AC-84F7-F8894CAC3446}" type="presParOf" srcId="{A41C9ACE-34FF-4C3C-A4C7-87DE8E0A0CED}" destId="{88FEC2D9-6572-4697-88DF-3C377CDC4E69}" srcOrd="2" destOrd="0" presId="urn:microsoft.com/office/officeart/2005/8/layout/default"/>
    <dgm:cxn modelId="{4F1F030C-5557-43AA-A247-6151F0A9920B}" type="presParOf" srcId="{A41C9ACE-34FF-4C3C-A4C7-87DE8E0A0CED}" destId="{999A3DB8-3E81-471D-B9CE-97BBC9D5F496}" srcOrd="3" destOrd="0" presId="urn:microsoft.com/office/officeart/2005/8/layout/default"/>
    <dgm:cxn modelId="{FD1036DE-BE8A-4175-A307-2176D15D493E}" type="presParOf" srcId="{A41C9ACE-34FF-4C3C-A4C7-87DE8E0A0CED}" destId="{DE7B910E-AFAC-4135-B7DE-DADD8B77A9BF}" srcOrd="4" destOrd="0" presId="urn:microsoft.com/office/officeart/2005/8/layout/default"/>
    <dgm:cxn modelId="{C8C148CF-92B4-40AA-958C-C954075A5AA1}" type="presParOf" srcId="{A41C9ACE-34FF-4C3C-A4C7-87DE8E0A0CED}" destId="{55BC39AD-1049-47E4-9204-5BB1AA8510F0}" srcOrd="5" destOrd="0" presId="urn:microsoft.com/office/officeart/2005/8/layout/default"/>
    <dgm:cxn modelId="{BA5333FF-34D0-43BB-930E-715584872C29}" type="presParOf" srcId="{A41C9ACE-34FF-4C3C-A4C7-87DE8E0A0CED}" destId="{22415CDB-36AF-4E10-8733-664891949E44}" srcOrd="6" destOrd="0" presId="urn:microsoft.com/office/officeart/2005/8/layout/default"/>
    <dgm:cxn modelId="{5F94ABA4-09F5-4FDA-80BB-FCCC9C435C47}" type="presParOf" srcId="{A41C9ACE-34FF-4C3C-A4C7-87DE8E0A0CED}" destId="{EF7E51F6-8377-42E1-9DE2-1BE0493AA882}" srcOrd="7" destOrd="0" presId="urn:microsoft.com/office/officeart/2005/8/layout/default"/>
    <dgm:cxn modelId="{2DAEF6E1-80FA-473F-9EF6-F98C291B9921}" type="presParOf" srcId="{A41C9ACE-34FF-4C3C-A4C7-87DE8E0A0CED}" destId="{3E5D31BB-D8CB-46BB-84EB-1CF11CB6ADCF}" srcOrd="8" destOrd="0" presId="urn:microsoft.com/office/officeart/2005/8/layout/default"/>
    <dgm:cxn modelId="{4F6203DA-EFB3-469D-8B51-42C0675A3FE6}" type="presParOf" srcId="{A41C9ACE-34FF-4C3C-A4C7-87DE8E0A0CED}" destId="{DA00F51F-F2F9-4ACD-ACD6-2A13CD002BD1}" srcOrd="9" destOrd="0" presId="urn:microsoft.com/office/officeart/2005/8/layout/default"/>
    <dgm:cxn modelId="{8CAF2062-E012-40ED-A3EC-29B518749488}" type="presParOf" srcId="{A41C9ACE-34FF-4C3C-A4C7-87DE8E0A0CED}" destId="{50547EFD-03C5-41B1-8987-A91816B8C24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0E0816-CD89-46C4-92ED-B3EF9C912F31}" type="doc">
      <dgm:prSet loTypeId="urn:microsoft.com/office/officeart/2005/8/layout/process1" loCatId="process" qsTypeId="urn:microsoft.com/office/officeart/2005/8/quickstyle/simple4" qsCatId="simple" csTypeId="urn:microsoft.com/office/officeart/2005/8/colors/colorful1" csCatId="colorful" phldr="1"/>
      <dgm:spPr/>
      <dgm:t>
        <a:bodyPr/>
        <a:lstStyle/>
        <a:p>
          <a:endParaRPr lang="en-US"/>
        </a:p>
      </dgm:t>
    </dgm:pt>
    <dgm:pt modelId="{1CCED2B0-9403-4191-9057-3A5439704687}">
      <dgm:prSet custT="1"/>
      <dgm:spPr/>
      <dgm:t>
        <a:bodyPr/>
        <a:lstStyle/>
        <a:p>
          <a:r>
            <a:rPr lang="de-DE" sz="2000" dirty="0">
              <a:latin typeface="Calibri" panose="020F0502020204030204" pitchFamily="34" charset="0"/>
              <a:ea typeface="Calibri" panose="020F0502020204030204" pitchFamily="34" charset="0"/>
              <a:cs typeface="Calibri" panose="020F0502020204030204" pitchFamily="34" charset="0"/>
            </a:rPr>
            <a:t>Das Lebenszeugnis von P. </a:t>
          </a:r>
          <a:r>
            <a:rPr lang="de-DE" sz="2000" dirty="0" err="1">
              <a:latin typeface="Calibri" panose="020F0502020204030204" pitchFamily="34" charset="0"/>
              <a:ea typeface="Calibri" panose="020F0502020204030204" pitchFamily="34" charset="0"/>
              <a:cs typeface="Calibri" panose="020F0502020204030204" pitchFamily="34" charset="0"/>
            </a:rPr>
            <a:t>Lunkenbein</a:t>
          </a:r>
          <a:r>
            <a:rPr lang="de-DE" sz="2000" dirty="0">
              <a:latin typeface="Calibri" panose="020F0502020204030204" pitchFamily="34" charset="0"/>
              <a:ea typeface="Calibri" panose="020F0502020204030204" pitchFamily="34" charset="0"/>
              <a:cs typeface="Calibri" panose="020F0502020204030204" pitchFamily="34" charset="0"/>
            </a:rPr>
            <a:t> wirkt. </a:t>
          </a:r>
        </a:p>
        <a:p>
          <a:r>
            <a:rPr lang="de-DE" sz="2000" dirty="0">
              <a:latin typeface="Calibri" panose="020F0502020204030204" pitchFamily="34" charset="0"/>
              <a:ea typeface="Calibri" panose="020F0502020204030204" pitchFamily="34" charset="0"/>
              <a:cs typeface="Calibri" panose="020F0502020204030204" pitchFamily="34" charset="0"/>
            </a:rPr>
            <a:t>Die </a:t>
          </a:r>
          <a:r>
            <a:rPr lang="de-DE" sz="2000" dirty="0" err="1">
              <a:latin typeface="Calibri" panose="020F0502020204030204" pitchFamily="34" charset="0"/>
              <a:ea typeface="Calibri" panose="020F0502020204030204" pitchFamily="34" charset="0"/>
              <a:cs typeface="Calibri" panose="020F0502020204030204" pitchFamily="34" charset="0"/>
            </a:rPr>
            <a:t>Bororos</a:t>
          </a:r>
          <a:r>
            <a:rPr lang="de-DE" sz="2000" dirty="0">
              <a:latin typeface="Calibri" panose="020F0502020204030204" pitchFamily="34" charset="0"/>
              <a:ea typeface="Calibri" panose="020F0502020204030204" pitchFamily="34" charset="0"/>
              <a:cs typeface="Calibri" panose="020F0502020204030204" pitchFamily="34" charset="0"/>
            </a:rPr>
            <a:t> sind wach geworden. Sein Kampf für Gerechtigkeit geht weiter.</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B7C065AE-397A-498A-B47C-A430EE73A7B9}" type="parTrans" cxnId="{D5779532-31CE-45DA-957B-4A0BCFAF81C6}">
      <dgm:prSet/>
      <dgm:spPr/>
      <dgm:t>
        <a:bodyPr/>
        <a:lstStyle/>
        <a:p>
          <a:endParaRPr lang="en-US"/>
        </a:p>
      </dgm:t>
    </dgm:pt>
    <dgm:pt modelId="{DBCE9B66-1C9D-4A17-8434-5DDC93166337}" type="sibTrans" cxnId="{D5779532-31CE-45DA-957B-4A0BCFAF81C6}">
      <dgm:prSet/>
      <dgm:spPr/>
      <dgm:t>
        <a:bodyPr/>
        <a:lstStyle/>
        <a:p>
          <a:endParaRPr lang="en-US"/>
        </a:p>
      </dgm:t>
    </dgm:pt>
    <dgm:pt modelId="{21B910E6-8885-464F-8548-8C0BD9AAF2D2}">
      <dgm:prSet custT="1"/>
      <dgm:spPr/>
      <dgm:t>
        <a:bodyPr/>
        <a:lstStyle/>
        <a:p>
          <a:r>
            <a:rPr lang="de-DE" sz="2000" dirty="0">
              <a:latin typeface="Calibri" panose="020F0502020204030204" pitchFamily="34" charset="0"/>
              <a:ea typeface="Calibri" panose="020F0502020204030204" pitchFamily="34" charset="0"/>
              <a:cs typeface="Calibri" panose="020F0502020204030204" pitchFamily="34" charset="0"/>
            </a:rPr>
            <a:t>Der Häuptling </a:t>
          </a:r>
          <a:r>
            <a:rPr lang="de-DE" sz="2000" dirty="0" err="1">
              <a:latin typeface="Calibri" panose="020F0502020204030204" pitchFamily="34" charset="0"/>
              <a:ea typeface="Calibri" panose="020F0502020204030204" pitchFamily="34" charset="0"/>
              <a:cs typeface="Calibri" panose="020F0502020204030204" pitchFamily="34" charset="0"/>
            </a:rPr>
            <a:t>Lourenco</a:t>
          </a:r>
          <a:r>
            <a:rPr lang="de-DE" sz="2000" dirty="0">
              <a:latin typeface="Calibri" panose="020F0502020204030204" pitchFamily="34" charset="0"/>
              <a:ea typeface="Calibri" panose="020F0502020204030204" pitchFamily="34" charset="0"/>
              <a:cs typeface="Calibri" panose="020F0502020204030204" pitchFamily="34" charset="0"/>
            </a:rPr>
            <a:t> </a:t>
          </a:r>
          <a:r>
            <a:rPr lang="de-DE" sz="2000" dirty="0" err="1">
              <a:latin typeface="Calibri" panose="020F0502020204030204" pitchFamily="34" charset="0"/>
              <a:ea typeface="Calibri" panose="020F0502020204030204" pitchFamily="34" charset="0"/>
              <a:cs typeface="Calibri" panose="020F0502020204030204" pitchFamily="34" charset="0"/>
            </a:rPr>
            <a:t>Rondin</a:t>
          </a:r>
          <a:r>
            <a:rPr lang="de-DE" sz="2000" dirty="0">
              <a:latin typeface="Calibri" panose="020F0502020204030204" pitchFamily="34" charset="0"/>
              <a:ea typeface="Calibri" panose="020F0502020204030204" pitchFamily="34" charset="0"/>
              <a:cs typeface="Calibri" panose="020F0502020204030204" pitchFamily="34" charset="0"/>
            </a:rPr>
            <a:t> </a:t>
          </a:r>
          <a:r>
            <a:rPr lang="de-DE" sz="2000" dirty="0" err="1">
              <a:latin typeface="Calibri" panose="020F0502020204030204" pitchFamily="34" charset="0"/>
              <a:ea typeface="Calibri" panose="020F0502020204030204" pitchFamily="34" charset="0"/>
              <a:cs typeface="Calibri" panose="020F0502020204030204" pitchFamily="34" charset="0"/>
            </a:rPr>
            <a:t>Chibae</a:t>
          </a:r>
          <a:r>
            <a:rPr lang="de-DE" sz="2000" dirty="0">
              <a:latin typeface="Calibri" panose="020F0502020204030204" pitchFamily="34" charset="0"/>
              <a:ea typeface="Calibri" panose="020F0502020204030204" pitchFamily="34" charset="0"/>
              <a:cs typeface="Calibri" panose="020F0502020204030204" pitchFamily="34" charset="0"/>
            </a:rPr>
            <a:t> </a:t>
          </a:r>
          <a:r>
            <a:rPr lang="de-DE" sz="2000" dirty="0" err="1">
              <a:latin typeface="Calibri" panose="020F0502020204030204" pitchFamily="34" charset="0"/>
              <a:ea typeface="Calibri" panose="020F0502020204030204" pitchFamily="34" charset="0"/>
              <a:cs typeface="Calibri" panose="020F0502020204030204" pitchFamily="34" charset="0"/>
            </a:rPr>
            <a:t>Eworo</a:t>
          </a:r>
          <a:r>
            <a:rPr lang="de-DE" sz="2000" dirty="0">
              <a:latin typeface="Calibri" panose="020F0502020204030204" pitchFamily="34" charset="0"/>
              <a:ea typeface="Calibri" panose="020F0502020204030204" pitchFamily="34" charset="0"/>
              <a:cs typeface="Calibri" panose="020F0502020204030204" pitchFamily="34" charset="0"/>
            </a:rPr>
            <a:t> schrieb an die „zivilisierte Welt“:</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F8076707-D489-421D-8D58-253F01F2399B}" type="parTrans" cxnId="{4488EC37-CFD9-46C8-99BD-31D3E6EDA65C}">
      <dgm:prSet/>
      <dgm:spPr/>
      <dgm:t>
        <a:bodyPr/>
        <a:lstStyle/>
        <a:p>
          <a:endParaRPr lang="en-US"/>
        </a:p>
      </dgm:t>
    </dgm:pt>
    <dgm:pt modelId="{54F9338A-4085-4DEF-8D59-59B0F579FAE0}" type="sibTrans" cxnId="{4488EC37-CFD9-46C8-99BD-31D3E6EDA65C}">
      <dgm:prSet/>
      <dgm:spPr/>
      <dgm:t>
        <a:bodyPr/>
        <a:lstStyle/>
        <a:p>
          <a:endParaRPr lang="en-US"/>
        </a:p>
      </dgm:t>
    </dgm:pt>
    <dgm:pt modelId="{67880BBF-C279-4440-A207-1621A6AABAB1}">
      <dgm:prSet/>
      <dgm:spPr/>
      <dgm:t>
        <a:bodyPr/>
        <a:lstStyle/>
        <a:p>
          <a:r>
            <a:rPr lang="de-DE" b="1" i="1" dirty="0"/>
            <a:t>„Wir haben jetzt eine neue Hoffnung  und wir sind bereit, die Wege unserer Geschichte zu ändern. Und wie werden wir die Wege unserer Geschichte ändern! Sollen wir zu den Waffen greifen? Sollen wir die Weißen angreifen, so wie sie es mit uns machen? Nein! Die echten Christen machen es nicht so. Waffen lösen keine Probleme. Waffen sind der Beweis feiger Menschen. Wir wollen uns zusammen schließen und vereinigen. Wir werden vielleicht sterben, aber wir wollen die Herrschaft der anderen über uns nicht mehr hinnehmen. Wir fordern, dass man uns behandelt wie Menschen!“</a:t>
          </a:r>
          <a:endParaRPr lang="en-US" dirty="0"/>
        </a:p>
      </dgm:t>
    </dgm:pt>
    <dgm:pt modelId="{465A5FE8-C61A-469C-893A-AEAC000CED7C}" type="parTrans" cxnId="{DE0E9337-4C52-487A-8D2A-4403EC66378E}">
      <dgm:prSet/>
      <dgm:spPr/>
      <dgm:t>
        <a:bodyPr/>
        <a:lstStyle/>
        <a:p>
          <a:endParaRPr lang="en-US"/>
        </a:p>
      </dgm:t>
    </dgm:pt>
    <dgm:pt modelId="{0C4C8C4A-497B-4F24-BA8D-612EAEF14E0E}" type="sibTrans" cxnId="{DE0E9337-4C52-487A-8D2A-4403EC66378E}">
      <dgm:prSet/>
      <dgm:spPr/>
      <dgm:t>
        <a:bodyPr/>
        <a:lstStyle/>
        <a:p>
          <a:endParaRPr lang="en-US"/>
        </a:p>
      </dgm:t>
    </dgm:pt>
    <dgm:pt modelId="{2267B0BA-EF9E-4E25-8A82-4E5611E235FF}" type="pres">
      <dgm:prSet presAssocID="{130E0816-CD89-46C4-92ED-B3EF9C912F31}" presName="Name0" presStyleCnt="0">
        <dgm:presLayoutVars>
          <dgm:dir/>
          <dgm:resizeHandles val="exact"/>
        </dgm:presLayoutVars>
      </dgm:prSet>
      <dgm:spPr/>
    </dgm:pt>
    <dgm:pt modelId="{7B9DEDD5-520C-49B7-A298-9A71FAA72F86}" type="pres">
      <dgm:prSet presAssocID="{1CCED2B0-9403-4191-9057-3A5439704687}" presName="node" presStyleLbl="node1" presStyleIdx="0" presStyleCnt="3">
        <dgm:presLayoutVars>
          <dgm:bulletEnabled val="1"/>
        </dgm:presLayoutVars>
      </dgm:prSet>
      <dgm:spPr/>
    </dgm:pt>
    <dgm:pt modelId="{2C87D4CE-F2B8-4E54-9231-04F8FBB1D788}" type="pres">
      <dgm:prSet presAssocID="{DBCE9B66-1C9D-4A17-8434-5DDC93166337}" presName="sibTrans" presStyleLbl="sibTrans2D1" presStyleIdx="0" presStyleCnt="2"/>
      <dgm:spPr/>
    </dgm:pt>
    <dgm:pt modelId="{377DB9A0-FE8D-4C31-8773-82F5C0798A2C}" type="pres">
      <dgm:prSet presAssocID="{DBCE9B66-1C9D-4A17-8434-5DDC93166337}" presName="connectorText" presStyleLbl="sibTrans2D1" presStyleIdx="0" presStyleCnt="2"/>
      <dgm:spPr/>
    </dgm:pt>
    <dgm:pt modelId="{015D6A6B-2F74-48F7-B71E-6F470DAA7201}" type="pres">
      <dgm:prSet presAssocID="{21B910E6-8885-464F-8548-8C0BD9AAF2D2}" presName="node" presStyleLbl="node1" presStyleIdx="1" presStyleCnt="3">
        <dgm:presLayoutVars>
          <dgm:bulletEnabled val="1"/>
        </dgm:presLayoutVars>
      </dgm:prSet>
      <dgm:spPr/>
    </dgm:pt>
    <dgm:pt modelId="{01B163BC-BC95-4550-8FB2-3209F3217D44}" type="pres">
      <dgm:prSet presAssocID="{54F9338A-4085-4DEF-8D59-59B0F579FAE0}" presName="sibTrans" presStyleLbl="sibTrans2D1" presStyleIdx="1" presStyleCnt="2"/>
      <dgm:spPr/>
    </dgm:pt>
    <dgm:pt modelId="{6CFC6ABD-082B-451D-9F67-687132F715A0}" type="pres">
      <dgm:prSet presAssocID="{54F9338A-4085-4DEF-8D59-59B0F579FAE0}" presName="connectorText" presStyleLbl="sibTrans2D1" presStyleIdx="1" presStyleCnt="2"/>
      <dgm:spPr/>
    </dgm:pt>
    <dgm:pt modelId="{ED40728E-8527-48E0-A46D-C75048946669}" type="pres">
      <dgm:prSet presAssocID="{67880BBF-C279-4440-A207-1621A6AABAB1}" presName="node" presStyleLbl="node1" presStyleIdx="2" presStyleCnt="3">
        <dgm:presLayoutVars>
          <dgm:bulletEnabled val="1"/>
        </dgm:presLayoutVars>
      </dgm:prSet>
      <dgm:spPr/>
    </dgm:pt>
  </dgm:ptLst>
  <dgm:cxnLst>
    <dgm:cxn modelId="{CE30CE0F-C0C0-40CF-84D1-0FACF5522EE8}" type="presOf" srcId="{67880BBF-C279-4440-A207-1621A6AABAB1}" destId="{ED40728E-8527-48E0-A46D-C75048946669}" srcOrd="0" destOrd="0" presId="urn:microsoft.com/office/officeart/2005/8/layout/process1"/>
    <dgm:cxn modelId="{D5779532-31CE-45DA-957B-4A0BCFAF81C6}" srcId="{130E0816-CD89-46C4-92ED-B3EF9C912F31}" destId="{1CCED2B0-9403-4191-9057-3A5439704687}" srcOrd="0" destOrd="0" parTransId="{B7C065AE-397A-498A-B47C-A430EE73A7B9}" sibTransId="{DBCE9B66-1C9D-4A17-8434-5DDC93166337}"/>
    <dgm:cxn modelId="{DE0E9337-4C52-487A-8D2A-4403EC66378E}" srcId="{130E0816-CD89-46C4-92ED-B3EF9C912F31}" destId="{67880BBF-C279-4440-A207-1621A6AABAB1}" srcOrd="2" destOrd="0" parTransId="{465A5FE8-C61A-469C-893A-AEAC000CED7C}" sibTransId="{0C4C8C4A-497B-4F24-BA8D-612EAEF14E0E}"/>
    <dgm:cxn modelId="{4488EC37-CFD9-46C8-99BD-31D3E6EDA65C}" srcId="{130E0816-CD89-46C4-92ED-B3EF9C912F31}" destId="{21B910E6-8885-464F-8548-8C0BD9AAF2D2}" srcOrd="1" destOrd="0" parTransId="{F8076707-D489-421D-8D58-253F01F2399B}" sibTransId="{54F9338A-4085-4DEF-8D59-59B0F579FAE0}"/>
    <dgm:cxn modelId="{5DB9DF5B-3236-4530-8B12-C078A4FA678C}" type="presOf" srcId="{130E0816-CD89-46C4-92ED-B3EF9C912F31}" destId="{2267B0BA-EF9E-4E25-8A82-4E5611E235FF}" srcOrd="0" destOrd="0" presId="urn:microsoft.com/office/officeart/2005/8/layout/process1"/>
    <dgm:cxn modelId="{F2F45A4C-6F8A-4108-B30B-043C654494F8}" type="presOf" srcId="{DBCE9B66-1C9D-4A17-8434-5DDC93166337}" destId="{2C87D4CE-F2B8-4E54-9231-04F8FBB1D788}" srcOrd="0" destOrd="0" presId="urn:microsoft.com/office/officeart/2005/8/layout/process1"/>
    <dgm:cxn modelId="{A2411C52-3FA3-4315-A174-CC7FB32BAC9C}" type="presOf" srcId="{54F9338A-4085-4DEF-8D59-59B0F579FAE0}" destId="{01B163BC-BC95-4550-8FB2-3209F3217D44}" srcOrd="0" destOrd="0" presId="urn:microsoft.com/office/officeart/2005/8/layout/process1"/>
    <dgm:cxn modelId="{EEDBDE8D-125D-4B27-AA36-8277B41AE981}" type="presOf" srcId="{1CCED2B0-9403-4191-9057-3A5439704687}" destId="{7B9DEDD5-520C-49B7-A298-9A71FAA72F86}" srcOrd="0" destOrd="0" presId="urn:microsoft.com/office/officeart/2005/8/layout/process1"/>
    <dgm:cxn modelId="{CE9BA99D-E18B-4893-B43C-73D2B6F052FF}" type="presOf" srcId="{DBCE9B66-1C9D-4A17-8434-5DDC93166337}" destId="{377DB9A0-FE8D-4C31-8773-82F5C0798A2C}" srcOrd="1" destOrd="0" presId="urn:microsoft.com/office/officeart/2005/8/layout/process1"/>
    <dgm:cxn modelId="{154BCBC6-B229-4FA6-B8EA-0D50466FCD67}" type="presOf" srcId="{21B910E6-8885-464F-8548-8C0BD9AAF2D2}" destId="{015D6A6B-2F74-48F7-B71E-6F470DAA7201}" srcOrd="0" destOrd="0" presId="urn:microsoft.com/office/officeart/2005/8/layout/process1"/>
    <dgm:cxn modelId="{7D9DDAD6-AE43-4FDF-A41C-2BBCA7951111}" type="presOf" srcId="{54F9338A-4085-4DEF-8D59-59B0F579FAE0}" destId="{6CFC6ABD-082B-451D-9F67-687132F715A0}" srcOrd="1" destOrd="0" presId="urn:microsoft.com/office/officeart/2005/8/layout/process1"/>
    <dgm:cxn modelId="{1FA5DF4C-3D2C-45C0-A8E9-CFD0D73A886B}" type="presParOf" srcId="{2267B0BA-EF9E-4E25-8A82-4E5611E235FF}" destId="{7B9DEDD5-520C-49B7-A298-9A71FAA72F86}" srcOrd="0" destOrd="0" presId="urn:microsoft.com/office/officeart/2005/8/layout/process1"/>
    <dgm:cxn modelId="{AD2A2D16-D043-4E01-BFD8-0910E0A065B3}" type="presParOf" srcId="{2267B0BA-EF9E-4E25-8A82-4E5611E235FF}" destId="{2C87D4CE-F2B8-4E54-9231-04F8FBB1D788}" srcOrd="1" destOrd="0" presId="urn:microsoft.com/office/officeart/2005/8/layout/process1"/>
    <dgm:cxn modelId="{0112597D-8827-42EF-9E47-4B6908D53344}" type="presParOf" srcId="{2C87D4CE-F2B8-4E54-9231-04F8FBB1D788}" destId="{377DB9A0-FE8D-4C31-8773-82F5C0798A2C}" srcOrd="0" destOrd="0" presId="urn:microsoft.com/office/officeart/2005/8/layout/process1"/>
    <dgm:cxn modelId="{4FCF4162-FAC5-4AF2-AA9A-B771CC9E0C73}" type="presParOf" srcId="{2267B0BA-EF9E-4E25-8A82-4E5611E235FF}" destId="{015D6A6B-2F74-48F7-B71E-6F470DAA7201}" srcOrd="2" destOrd="0" presId="urn:microsoft.com/office/officeart/2005/8/layout/process1"/>
    <dgm:cxn modelId="{2B23FA0A-13AE-418C-B4E6-761862B92538}" type="presParOf" srcId="{2267B0BA-EF9E-4E25-8A82-4E5611E235FF}" destId="{01B163BC-BC95-4550-8FB2-3209F3217D44}" srcOrd="3" destOrd="0" presId="urn:microsoft.com/office/officeart/2005/8/layout/process1"/>
    <dgm:cxn modelId="{691B9144-FF97-41A7-BC03-CFF8F206BF9B}" type="presParOf" srcId="{01B163BC-BC95-4550-8FB2-3209F3217D44}" destId="{6CFC6ABD-082B-451D-9F67-687132F715A0}" srcOrd="0" destOrd="0" presId="urn:microsoft.com/office/officeart/2005/8/layout/process1"/>
    <dgm:cxn modelId="{424AC970-E814-4B55-B366-098CF808DF08}" type="presParOf" srcId="{2267B0BA-EF9E-4E25-8A82-4E5611E235FF}" destId="{ED40728E-8527-48E0-A46D-C75048946669}"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8BA4D3-9E55-4DFC-AF6A-7EAE95B466DC}"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5AB25878-AE86-4335-AE6A-B794279D5FF9}">
      <dgm:prSet/>
      <dgm:spPr/>
      <dgm:t>
        <a:bodyPr/>
        <a:lstStyle/>
        <a:p>
          <a:r>
            <a:rPr lang="en-US" dirty="0"/>
            <a:t>Was </a:t>
          </a:r>
          <a:r>
            <a:rPr lang="en-US" dirty="0" err="1"/>
            <a:t>fasziniert</a:t>
          </a:r>
          <a:r>
            <a:rPr lang="en-US" dirty="0"/>
            <a:t> </a:t>
          </a:r>
          <a:r>
            <a:rPr lang="en-US" dirty="0" err="1"/>
            <a:t>mich</a:t>
          </a:r>
          <a:r>
            <a:rPr lang="en-US" dirty="0"/>
            <a:t> an P. Rudolf </a:t>
          </a:r>
          <a:r>
            <a:rPr lang="en-US" dirty="0" err="1"/>
            <a:t>Lunkenbein</a:t>
          </a:r>
          <a:r>
            <a:rPr lang="en-US" dirty="0"/>
            <a:t>?</a:t>
          </a:r>
        </a:p>
      </dgm:t>
    </dgm:pt>
    <dgm:pt modelId="{576751CE-8F8D-4C9F-A88E-3D96E16371F0}" type="parTrans" cxnId="{689D6EA0-5091-451B-9059-1D04971DCBB5}">
      <dgm:prSet/>
      <dgm:spPr/>
      <dgm:t>
        <a:bodyPr/>
        <a:lstStyle/>
        <a:p>
          <a:endParaRPr lang="en-US"/>
        </a:p>
      </dgm:t>
    </dgm:pt>
    <dgm:pt modelId="{BDE34EB3-C17A-4E1F-9296-945213AFEC16}" type="sibTrans" cxnId="{689D6EA0-5091-451B-9059-1D04971DCBB5}">
      <dgm:prSet/>
      <dgm:spPr/>
      <dgm:t>
        <a:bodyPr/>
        <a:lstStyle/>
        <a:p>
          <a:endParaRPr lang="en-US"/>
        </a:p>
      </dgm:t>
    </dgm:pt>
    <dgm:pt modelId="{9B526B7A-E0C9-459C-8587-B07BDFEC2621}">
      <dgm:prSet/>
      <dgm:spPr/>
      <dgm:t>
        <a:bodyPr/>
        <a:lstStyle/>
        <a:p>
          <a:r>
            <a:rPr lang="en-US" dirty="0"/>
            <a:t>Wo und </a:t>
          </a:r>
          <a:r>
            <a:rPr lang="en-US" dirty="0" err="1"/>
            <a:t>wie</a:t>
          </a:r>
          <a:r>
            <a:rPr lang="en-US" dirty="0"/>
            <a:t> </a:t>
          </a:r>
          <a:r>
            <a:rPr lang="en-US" dirty="0" err="1"/>
            <a:t>könnte</a:t>
          </a:r>
          <a:r>
            <a:rPr lang="en-US" dirty="0"/>
            <a:t> ich </a:t>
          </a:r>
          <a:r>
            <a:rPr lang="en-US" dirty="0" err="1"/>
            <a:t>Zeugnis</a:t>
          </a:r>
          <a:r>
            <a:rPr lang="en-US" dirty="0"/>
            <a:t> </a:t>
          </a:r>
          <a:r>
            <a:rPr lang="en-US" dirty="0" err="1"/>
            <a:t>geben</a:t>
          </a:r>
          <a:r>
            <a:rPr lang="en-US" dirty="0"/>
            <a:t>?</a:t>
          </a:r>
        </a:p>
      </dgm:t>
    </dgm:pt>
    <dgm:pt modelId="{F961AEA1-6DA5-4E03-B8C5-094A5A85F426}" type="parTrans" cxnId="{38ECD303-3B68-4EEA-84A9-05FFEE7E6FF6}">
      <dgm:prSet/>
      <dgm:spPr/>
      <dgm:t>
        <a:bodyPr/>
        <a:lstStyle/>
        <a:p>
          <a:endParaRPr lang="en-US"/>
        </a:p>
      </dgm:t>
    </dgm:pt>
    <dgm:pt modelId="{AED4EC4D-AFF3-4276-A266-97249C5FC55A}" type="sibTrans" cxnId="{38ECD303-3B68-4EEA-84A9-05FFEE7E6FF6}">
      <dgm:prSet/>
      <dgm:spPr/>
      <dgm:t>
        <a:bodyPr/>
        <a:lstStyle/>
        <a:p>
          <a:endParaRPr lang="en-US"/>
        </a:p>
      </dgm:t>
    </dgm:pt>
    <dgm:pt modelId="{6279D272-5298-4164-A54D-806CB1CAC00F}" type="pres">
      <dgm:prSet presAssocID="{0E8BA4D3-9E55-4DFC-AF6A-7EAE95B466DC}" presName="linear" presStyleCnt="0">
        <dgm:presLayoutVars>
          <dgm:animLvl val="lvl"/>
          <dgm:resizeHandles val="exact"/>
        </dgm:presLayoutVars>
      </dgm:prSet>
      <dgm:spPr/>
    </dgm:pt>
    <dgm:pt modelId="{B180D426-0864-4AF4-8990-5106D879D70B}" type="pres">
      <dgm:prSet presAssocID="{5AB25878-AE86-4335-AE6A-B794279D5FF9}" presName="parentText" presStyleLbl="node1" presStyleIdx="0" presStyleCnt="2">
        <dgm:presLayoutVars>
          <dgm:chMax val="0"/>
          <dgm:bulletEnabled val="1"/>
        </dgm:presLayoutVars>
      </dgm:prSet>
      <dgm:spPr/>
    </dgm:pt>
    <dgm:pt modelId="{B445272F-A7BB-4319-BDD6-1F5C8A6E9FAA}" type="pres">
      <dgm:prSet presAssocID="{BDE34EB3-C17A-4E1F-9296-945213AFEC16}" presName="spacer" presStyleCnt="0"/>
      <dgm:spPr/>
    </dgm:pt>
    <dgm:pt modelId="{416DB378-7802-47BE-8CA3-0E599EA5DAF4}" type="pres">
      <dgm:prSet presAssocID="{9B526B7A-E0C9-459C-8587-B07BDFEC2621}" presName="parentText" presStyleLbl="node1" presStyleIdx="1" presStyleCnt="2">
        <dgm:presLayoutVars>
          <dgm:chMax val="0"/>
          <dgm:bulletEnabled val="1"/>
        </dgm:presLayoutVars>
      </dgm:prSet>
      <dgm:spPr/>
    </dgm:pt>
  </dgm:ptLst>
  <dgm:cxnLst>
    <dgm:cxn modelId="{38ECD303-3B68-4EEA-84A9-05FFEE7E6FF6}" srcId="{0E8BA4D3-9E55-4DFC-AF6A-7EAE95B466DC}" destId="{9B526B7A-E0C9-459C-8587-B07BDFEC2621}" srcOrd="1" destOrd="0" parTransId="{F961AEA1-6DA5-4E03-B8C5-094A5A85F426}" sibTransId="{AED4EC4D-AFF3-4276-A266-97249C5FC55A}"/>
    <dgm:cxn modelId="{54AEDD60-3293-4C3C-98FC-9FF3C599F822}" type="presOf" srcId="{0E8BA4D3-9E55-4DFC-AF6A-7EAE95B466DC}" destId="{6279D272-5298-4164-A54D-806CB1CAC00F}" srcOrd="0" destOrd="0" presId="urn:microsoft.com/office/officeart/2005/8/layout/vList2"/>
    <dgm:cxn modelId="{689D6EA0-5091-451B-9059-1D04971DCBB5}" srcId="{0E8BA4D3-9E55-4DFC-AF6A-7EAE95B466DC}" destId="{5AB25878-AE86-4335-AE6A-B794279D5FF9}" srcOrd="0" destOrd="0" parTransId="{576751CE-8F8D-4C9F-A88E-3D96E16371F0}" sibTransId="{BDE34EB3-C17A-4E1F-9296-945213AFEC16}"/>
    <dgm:cxn modelId="{8B83EED9-0E97-4FA3-87F4-F15D113D8B6F}" type="presOf" srcId="{9B526B7A-E0C9-459C-8587-B07BDFEC2621}" destId="{416DB378-7802-47BE-8CA3-0E599EA5DAF4}" srcOrd="0" destOrd="0" presId="urn:microsoft.com/office/officeart/2005/8/layout/vList2"/>
    <dgm:cxn modelId="{FC96CDFA-6D8F-48C2-A7D3-0690E62BBF4F}" type="presOf" srcId="{5AB25878-AE86-4335-AE6A-B794279D5FF9}" destId="{B180D426-0864-4AF4-8990-5106D879D70B}" srcOrd="0" destOrd="0" presId="urn:microsoft.com/office/officeart/2005/8/layout/vList2"/>
    <dgm:cxn modelId="{7956D0BA-D478-4D7C-8DC5-CDEA0D59174D}" type="presParOf" srcId="{6279D272-5298-4164-A54D-806CB1CAC00F}" destId="{B180D426-0864-4AF4-8990-5106D879D70B}" srcOrd="0" destOrd="0" presId="urn:microsoft.com/office/officeart/2005/8/layout/vList2"/>
    <dgm:cxn modelId="{08C369DC-28FA-446C-AC66-0D467682E250}" type="presParOf" srcId="{6279D272-5298-4164-A54D-806CB1CAC00F}" destId="{B445272F-A7BB-4319-BDD6-1F5C8A6E9FAA}" srcOrd="1" destOrd="0" presId="urn:microsoft.com/office/officeart/2005/8/layout/vList2"/>
    <dgm:cxn modelId="{DC5BC1CA-ED77-461E-8877-1564C876A0E3}" type="presParOf" srcId="{6279D272-5298-4164-A54D-806CB1CAC00F}" destId="{416DB378-7802-47BE-8CA3-0E599EA5DAF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5291C-5D2F-45B4-BE98-980EF8679A30}">
      <dsp:nvSpPr>
        <dsp:cNvPr id="0" name=""/>
        <dsp:cNvSpPr/>
      </dsp:nvSpPr>
      <dsp:spPr>
        <a:xfrm>
          <a:off x="0" y="1443"/>
          <a:ext cx="3851122" cy="960959"/>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e-DE" sz="1400" b="1" kern="1200">
              <a:latin typeface="Calibri" panose="020F0502020204030204" pitchFamily="34" charset="0"/>
              <a:ea typeface="Calibri" panose="020F0502020204030204" pitchFamily="34" charset="0"/>
              <a:cs typeface="Calibri" panose="020F0502020204030204" pitchFamily="34" charset="0"/>
            </a:rPr>
            <a:t>Uralte Regenwälder sind heute gefährdet.</a:t>
          </a:r>
          <a:endParaRPr lang="en-US" sz="1400" b="1" kern="1200">
            <a:latin typeface="Calibri" panose="020F0502020204030204" pitchFamily="34" charset="0"/>
            <a:ea typeface="Calibri" panose="020F0502020204030204" pitchFamily="34" charset="0"/>
            <a:cs typeface="Calibri" panose="020F0502020204030204" pitchFamily="34" charset="0"/>
          </a:endParaRPr>
        </a:p>
      </dsp:txBody>
      <dsp:txXfrm>
        <a:off x="46910" y="48353"/>
        <a:ext cx="3757302" cy="867139"/>
      </dsp:txXfrm>
    </dsp:sp>
    <dsp:sp modelId="{0BDF3D07-8B03-4F8B-9012-51ABFF3E860E}">
      <dsp:nvSpPr>
        <dsp:cNvPr id="0" name=""/>
        <dsp:cNvSpPr/>
      </dsp:nvSpPr>
      <dsp:spPr>
        <a:xfrm>
          <a:off x="0" y="973752"/>
          <a:ext cx="3851122" cy="960959"/>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e-DE" sz="1400" kern="1200" dirty="0">
              <a:latin typeface="Calibri" panose="020F0502020204030204" pitchFamily="34" charset="0"/>
              <a:ea typeface="Calibri" panose="020F0502020204030204" pitchFamily="34" charset="0"/>
              <a:cs typeface="Calibri" panose="020F0502020204030204" pitchFamily="34" charset="0"/>
            </a:rPr>
            <a:t>Die kommerzielle Abholzung der Regenwälder, die Ausbeutung der Bodenschätze und die extensive landwirtschaftliche Nutzung durch Rinderfarmen sind eine ökologische Katastrophe.</a:t>
          </a:r>
          <a:endParaRPr lang="en-US" sz="1400" kern="1200" dirty="0">
            <a:latin typeface="Calibri" panose="020F0502020204030204" pitchFamily="34" charset="0"/>
            <a:ea typeface="Calibri" panose="020F0502020204030204" pitchFamily="34" charset="0"/>
            <a:cs typeface="Calibri" panose="020F0502020204030204" pitchFamily="34" charset="0"/>
          </a:endParaRPr>
        </a:p>
      </dsp:txBody>
      <dsp:txXfrm>
        <a:off x="46910" y="1020662"/>
        <a:ext cx="3757302" cy="867139"/>
      </dsp:txXfrm>
    </dsp:sp>
    <dsp:sp modelId="{C933920C-3DA5-4045-A9CD-3FCA37613269}">
      <dsp:nvSpPr>
        <dsp:cNvPr id="0" name=""/>
        <dsp:cNvSpPr/>
      </dsp:nvSpPr>
      <dsp:spPr>
        <a:xfrm>
          <a:off x="0" y="1946060"/>
          <a:ext cx="3851122" cy="960959"/>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e-DE" sz="1400" kern="1200" dirty="0">
              <a:latin typeface="Calibri" panose="020F0502020204030204" pitchFamily="34" charset="0"/>
              <a:ea typeface="Calibri" panose="020F0502020204030204" pitchFamily="34" charset="0"/>
              <a:cs typeface="Calibri" panose="020F0502020204030204" pitchFamily="34" charset="0"/>
            </a:rPr>
            <a:t>Die Bildung von klar eingegrenzten </a:t>
          </a:r>
          <a:r>
            <a:rPr lang="de-DE" sz="1400" kern="1200" dirty="0" err="1">
              <a:latin typeface="Calibri" panose="020F0502020204030204" pitchFamily="34" charset="0"/>
              <a:ea typeface="Calibri" panose="020F0502020204030204" pitchFamily="34" charset="0"/>
              <a:cs typeface="Calibri" panose="020F0502020204030204" pitchFamily="34" charset="0"/>
            </a:rPr>
            <a:t>Indigenenreservaten</a:t>
          </a:r>
          <a:r>
            <a:rPr lang="de-DE" sz="1400" kern="1200" dirty="0">
              <a:latin typeface="Calibri" panose="020F0502020204030204" pitchFamily="34" charset="0"/>
              <a:ea typeface="Calibri" panose="020F0502020204030204" pitchFamily="34" charset="0"/>
              <a:cs typeface="Calibri" panose="020F0502020204030204" pitchFamily="34" charset="0"/>
            </a:rPr>
            <a:t> sichert nicht nur traditionelle Lebensräume, sondern hat auch im Blick auf den Erhalt der Regenwälder eine wichtige Schutzfunktion.</a:t>
          </a:r>
          <a:endParaRPr lang="en-US" sz="1400" kern="1200" dirty="0">
            <a:latin typeface="Calibri" panose="020F0502020204030204" pitchFamily="34" charset="0"/>
            <a:ea typeface="Calibri" panose="020F0502020204030204" pitchFamily="34" charset="0"/>
            <a:cs typeface="Calibri" panose="020F0502020204030204" pitchFamily="34" charset="0"/>
          </a:endParaRPr>
        </a:p>
      </dsp:txBody>
      <dsp:txXfrm>
        <a:off x="46910" y="1992970"/>
        <a:ext cx="3757302" cy="867139"/>
      </dsp:txXfrm>
    </dsp:sp>
    <dsp:sp modelId="{888E8C63-CB8C-4554-BEFB-93F127C9CB02}">
      <dsp:nvSpPr>
        <dsp:cNvPr id="0" name=""/>
        <dsp:cNvSpPr/>
      </dsp:nvSpPr>
      <dsp:spPr>
        <a:xfrm>
          <a:off x="0" y="2918369"/>
          <a:ext cx="3851122" cy="960959"/>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e-DE" sz="1400" kern="1200" dirty="0">
              <a:latin typeface="Calibri" panose="020F0502020204030204" pitchFamily="34" charset="0"/>
              <a:ea typeface="Calibri" panose="020F0502020204030204" pitchFamily="34" charset="0"/>
              <a:cs typeface="Calibri" panose="020F0502020204030204" pitchFamily="34" charset="0"/>
            </a:rPr>
            <a:t>Insofern ist der Einsatz für geschützte Räume indigener Gruppen immer auch aktiver Umweltschutz.</a:t>
          </a:r>
          <a:endParaRPr lang="en-US" sz="1400" kern="1200" dirty="0">
            <a:latin typeface="Calibri" panose="020F0502020204030204" pitchFamily="34" charset="0"/>
            <a:ea typeface="Calibri" panose="020F0502020204030204" pitchFamily="34" charset="0"/>
            <a:cs typeface="Calibri" panose="020F0502020204030204" pitchFamily="34" charset="0"/>
          </a:endParaRPr>
        </a:p>
      </dsp:txBody>
      <dsp:txXfrm>
        <a:off x="46910" y="2965279"/>
        <a:ext cx="3757302" cy="867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E7934-3C90-4AB8-AA90-BD21414E482E}">
      <dsp:nvSpPr>
        <dsp:cNvPr id="0" name=""/>
        <dsp:cNvSpPr/>
      </dsp:nvSpPr>
      <dsp:spPr>
        <a:xfrm>
          <a:off x="1042056" y="1424"/>
          <a:ext cx="2252825" cy="13516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Oktober 1958: Aufbruch nach Brasilien</a:t>
          </a:r>
          <a:endParaRPr lang="en-US" sz="2100" kern="1200"/>
        </a:p>
      </dsp:txBody>
      <dsp:txXfrm>
        <a:off x="1042056" y="1424"/>
        <a:ext cx="2252825" cy="1351695"/>
      </dsp:txXfrm>
    </dsp:sp>
    <dsp:sp modelId="{88FEC2D9-6572-4697-88DF-3C377CDC4E69}">
      <dsp:nvSpPr>
        <dsp:cNvPr id="0" name=""/>
        <dsp:cNvSpPr/>
      </dsp:nvSpPr>
      <dsp:spPr>
        <a:xfrm>
          <a:off x="3520164" y="1424"/>
          <a:ext cx="2252825" cy="13516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1959-1960: Noviziat in Pidamonhangaba / Sao Paulo</a:t>
          </a:r>
          <a:endParaRPr lang="en-US" sz="2100" kern="1200"/>
        </a:p>
      </dsp:txBody>
      <dsp:txXfrm>
        <a:off x="3520164" y="1424"/>
        <a:ext cx="2252825" cy="1351695"/>
      </dsp:txXfrm>
    </dsp:sp>
    <dsp:sp modelId="{DE7B910E-AFAC-4135-B7DE-DADD8B77A9BF}">
      <dsp:nvSpPr>
        <dsp:cNvPr id="0" name=""/>
        <dsp:cNvSpPr/>
      </dsp:nvSpPr>
      <dsp:spPr>
        <a:xfrm>
          <a:off x="1042056" y="1578402"/>
          <a:ext cx="2252825" cy="13516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31.01.1960: Erste Profess</a:t>
          </a:r>
          <a:endParaRPr lang="en-US" sz="2100" kern="1200"/>
        </a:p>
      </dsp:txBody>
      <dsp:txXfrm>
        <a:off x="1042056" y="1578402"/>
        <a:ext cx="2252825" cy="1351695"/>
      </dsp:txXfrm>
    </dsp:sp>
    <dsp:sp modelId="{22415CDB-36AF-4E10-8733-664891949E44}">
      <dsp:nvSpPr>
        <dsp:cNvPr id="0" name=""/>
        <dsp:cNvSpPr/>
      </dsp:nvSpPr>
      <dsp:spPr>
        <a:xfrm>
          <a:off x="3520164" y="1578402"/>
          <a:ext cx="2252825" cy="13516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1960-1962: Studium der Philosophie in Campo Grande</a:t>
          </a:r>
          <a:endParaRPr lang="en-US" sz="2100" kern="1200"/>
        </a:p>
      </dsp:txBody>
      <dsp:txXfrm>
        <a:off x="3520164" y="1578402"/>
        <a:ext cx="2252825" cy="1351695"/>
      </dsp:txXfrm>
    </dsp:sp>
    <dsp:sp modelId="{3E5D31BB-D8CB-46BB-84EB-1CF11CB6ADCF}">
      <dsp:nvSpPr>
        <dsp:cNvPr id="0" name=""/>
        <dsp:cNvSpPr/>
      </dsp:nvSpPr>
      <dsp:spPr>
        <a:xfrm>
          <a:off x="1042056" y="3155380"/>
          <a:ext cx="2252825" cy="13516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1963-1965: Praktikum in der Mission in Meruri</a:t>
          </a:r>
          <a:endParaRPr lang="en-US" sz="2100" kern="1200"/>
        </a:p>
      </dsp:txBody>
      <dsp:txXfrm>
        <a:off x="1042056" y="3155380"/>
        <a:ext cx="2252825" cy="1351695"/>
      </dsp:txXfrm>
    </dsp:sp>
    <dsp:sp modelId="{50547EFD-03C5-41B1-8987-A91816B8C244}">
      <dsp:nvSpPr>
        <dsp:cNvPr id="0" name=""/>
        <dsp:cNvSpPr/>
      </dsp:nvSpPr>
      <dsp:spPr>
        <a:xfrm>
          <a:off x="3520164" y="3155380"/>
          <a:ext cx="2252825" cy="13516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10.07.1965: Ewige Profess </a:t>
          </a:r>
          <a:endParaRPr lang="en-US" sz="2100" kern="1200"/>
        </a:p>
      </dsp:txBody>
      <dsp:txXfrm>
        <a:off x="3520164" y="3155380"/>
        <a:ext cx="2252825" cy="13516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DEDD5-520C-49B7-A298-9A71FAA72F86}">
      <dsp:nvSpPr>
        <dsp:cNvPr id="0" name=""/>
        <dsp:cNvSpPr/>
      </dsp:nvSpPr>
      <dsp:spPr>
        <a:xfrm>
          <a:off x="8453" y="240589"/>
          <a:ext cx="2526638" cy="3612303"/>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Calibri" panose="020F0502020204030204" pitchFamily="34" charset="0"/>
              <a:ea typeface="Calibri" panose="020F0502020204030204" pitchFamily="34" charset="0"/>
              <a:cs typeface="Calibri" panose="020F0502020204030204" pitchFamily="34" charset="0"/>
            </a:rPr>
            <a:t>Das Lebenszeugnis von P. </a:t>
          </a:r>
          <a:r>
            <a:rPr lang="de-DE" sz="2000" kern="1200" dirty="0" err="1">
              <a:latin typeface="Calibri" panose="020F0502020204030204" pitchFamily="34" charset="0"/>
              <a:ea typeface="Calibri" panose="020F0502020204030204" pitchFamily="34" charset="0"/>
              <a:cs typeface="Calibri" panose="020F0502020204030204" pitchFamily="34" charset="0"/>
            </a:rPr>
            <a:t>Lunkenbein</a:t>
          </a:r>
          <a:r>
            <a:rPr lang="de-DE" sz="2000" kern="1200" dirty="0">
              <a:latin typeface="Calibri" panose="020F0502020204030204" pitchFamily="34" charset="0"/>
              <a:ea typeface="Calibri" panose="020F0502020204030204" pitchFamily="34" charset="0"/>
              <a:cs typeface="Calibri" panose="020F0502020204030204" pitchFamily="34" charset="0"/>
            </a:rPr>
            <a:t> wirkt. </a:t>
          </a:r>
        </a:p>
        <a:p>
          <a:pPr marL="0" lvl="0" indent="0" algn="ctr" defTabSz="889000">
            <a:lnSpc>
              <a:spcPct val="90000"/>
            </a:lnSpc>
            <a:spcBef>
              <a:spcPct val="0"/>
            </a:spcBef>
            <a:spcAft>
              <a:spcPct val="35000"/>
            </a:spcAft>
            <a:buNone/>
          </a:pPr>
          <a:r>
            <a:rPr lang="de-DE" sz="2000" kern="1200" dirty="0">
              <a:latin typeface="Calibri" panose="020F0502020204030204" pitchFamily="34" charset="0"/>
              <a:ea typeface="Calibri" panose="020F0502020204030204" pitchFamily="34" charset="0"/>
              <a:cs typeface="Calibri" panose="020F0502020204030204" pitchFamily="34" charset="0"/>
            </a:rPr>
            <a:t>Die </a:t>
          </a:r>
          <a:r>
            <a:rPr lang="de-DE" sz="2000" kern="1200" dirty="0" err="1">
              <a:latin typeface="Calibri" panose="020F0502020204030204" pitchFamily="34" charset="0"/>
              <a:ea typeface="Calibri" panose="020F0502020204030204" pitchFamily="34" charset="0"/>
              <a:cs typeface="Calibri" panose="020F0502020204030204" pitchFamily="34" charset="0"/>
            </a:rPr>
            <a:t>Bororos</a:t>
          </a:r>
          <a:r>
            <a:rPr lang="de-DE" sz="2000" kern="1200" dirty="0">
              <a:latin typeface="Calibri" panose="020F0502020204030204" pitchFamily="34" charset="0"/>
              <a:ea typeface="Calibri" panose="020F0502020204030204" pitchFamily="34" charset="0"/>
              <a:cs typeface="Calibri" panose="020F0502020204030204" pitchFamily="34" charset="0"/>
            </a:rPr>
            <a:t> sind wach geworden. Sein Kampf für Gerechtigkeit geht weiter.</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82456" y="314592"/>
        <a:ext cx="2378632" cy="3464297"/>
      </dsp:txXfrm>
    </dsp:sp>
    <dsp:sp modelId="{2C87D4CE-F2B8-4E54-9231-04F8FBB1D788}">
      <dsp:nvSpPr>
        <dsp:cNvPr id="0" name=""/>
        <dsp:cNvSpPr/>
      </dsp:nvSpPr>
      <dsp:spPr>
        <a:xfrm>
          <a:off x="2787755" y="1733437"/>
          <a:ext cx="535647" cy="626606"/>
        </a:xfrm>
        <a:prstGeom prst="rightArrow">
          <a:avLst>
            <a:gd name="adj1" fmla="val 60000"/>
            <a:gd name="adj2" fmla="val 5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787755" y="1858758"/>
        <a:ext cx="374953" cy="375964"/>
      </dsp:txXfrm>
    </dsp:sp>
    <dsp:sp modelId="{015D6A6B-2F74-48F7-B71E-6F470DAA7201}">
      <dsp:nvSpPr>
        <dsp:cNvPr id="0" name=""/>
        <dsp:cNvSpPr/>
      </dsp:nvSpPr>
      <dsp:spPr>
        <a:xfrm>
          <a:off x="3545747" y="240589"/>
          <a:ext cx="2526638" cy="3612303"/>
        </a:xfrm>
        <a:prstGeom prst="roundRect">
          <a:avLst>
            <a:gd name="adj" fmla="val 1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Calibri" panose="020F0502020204030204" pitchFamily="34" charset="0"/>
              <a:ea typeface="Calibri" panose="020F0502020204030204" pitchFamily="34" charset="0"/>
              <a:cs typeface="Calibri" panose="020F0502020204030204" pitchFamily="34" charset="0"/>
            </a:rPr>
            <a:t>Der Häuptling </a:t>
          </a:r>
          <a:r>
            <a:rPr lang="de-DE" sz="2000" kern="1200" dirty="0" err="1">
              <a:latin typeface="Calibri" panose="020F0502020204030204" pitchFamily="34" charset="0"/>
              <a:ea typeface="Calibri" panose="020F0502020204030204" pitchFamily="34" charset="0"/>
              <a:cs typeface="Calibri" panose="020F0502020204030204" pitchFamily="34" charset="0"/>
            </a:rPr>
            <a:t>Lourenco</a:t>
          </a:r>
          <a:r>
            <a:rPr lang="de-DE" sz="2000" kern="1200" dirty="0">
              <a:latin typeface="Calibri" panose="020F0502020204030204" pitchFamily="34" charset="0"/>
              <a:ea typeface="Calibri" panose="020F0502020204030204" pitchFamily="34" charset="0"/>
              <a:cs typeface="Calibri" panose="020F0502020204030204" pitchFamily="34" charset="0"/>
            </a:rPr>
            <a:t> </a:t>
          </a:r>
          <a:r>
            <a:rPr lang="de-DE" sz="2000" kern="1200" dirty="0" err="1">
              <a:latin typeface="Calibri" panose="020F0502020204030204" pitchFamily="34" charset="0"/>
              <a:ea typeface="Calibri" panose="020F0502020204030204" pitchFamily="34" charset="0"/>
              <a:cs typeface="Calibri" panose="020F0502020204030204" pitchFamily="34" charset="0"/>
            </a:rPr>
            <a:t>Rondin</a:t>
          </a:r>
          <a:r>
            <a:rPr lang="de-DE" sz="2000" kern="1200" dirty="0">
              <a:latin typeface="Calibri" panose="020F0502020204030204" pitchFamily="34" charset="0"/>
              <a:ea typeface="Calibri" panose="020F0502020204030204" pitchFamily="34" charset="0"/>
              <a:cs typeface="Calibri" panose="020F0502020204030204" pitchFamily="34" charset="0"/>
            </a:rPr>
            <a:t> </a:t>
          </a:r>
          <a:r>
            <a:rPr lang="de-DE" sz="2000" kern="1200" dirty="0" err="1">
              <a:latin typeface="Calibri" panose="020F0502020204030204" pitchFamily="34" charset="0"/>
              <a:ea typeface="Calibri" panose="020F0502020204030204" pitchFamily="34" charset="0"/>
              <a:cs typeface="Calibri" panose="020F0502020204030204" pitchFamily="34" charset="0"/>
            </a:rPr>
            <a:t>Chibae</a:t>
          </a:r>
          <a:r>
            <a:rPr lang="de-DE" sz="2000" kern="1200" dirty="0">
              <a:latin typeface="Calibri" panose="020F0502020204030204" pitchFamily="34" charset="0"/>
              <a:ea typeface="Calibri" panose="020F0502020204030204" pitchFamily="34" charset="0"/>
              <a:cs typeface="Calibri" panose="020F0502020204030204" pitchFamily="34" charset="0"/>
            </a:rPr>
            <a:t> </a:t>
          </a:r>
          <a:r>
            <a:rPr lang="de-DE" sz="2000" kern="1200" dirty="0" err="1">
              <a:latin typeface="Calibri" panose="020F0502020204030204" pitchFamily="34" charset="0"/>
              <a:ea typeface="Calibri" panose="020F0502020204030204" pitchFamily="34" charset="0"/>
              <a:cs typeface="Calibri" panose="020F0502020204030204" pitchFamily="34" charset="0"/>
            </a:rPr>
            <a:t>Eworo</a:t>
          </a:r>
          <a:r>
            <a:rPr lang="de-DE" sz="2000" kern="1200" dirty="0">
              <a:latin typeface="Calibri" panose="020F0502020204030204" pitchFamily="34" charset="0"/>
              <a:ea typeface="Calibri" panose="020F0502020204030204" pitchFamily="34" charset="0"/>
              <a:cs typeface="Calibri" panose="020F0502020204030204" pitchFamily="34" charset="0"/>
            </a:rPr>
            <a:t> schrieb an die „zivilisierte Welt“:</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3619750" y="314592"/>
        <a:ext cx="2378632" cy="3464297"/>
      </dsp:txXfrm>
    </dsp:sp>
    <dsp:sp modelId="{01B163BC-BC95-4550-8FB2-3209F3217D44}">
      <dsp:nvSpPr>
        <dsp:cNvPr id="0" name=""/>
        <dsp:cNvSpPr/>
      </dsp:nvSpPr>
      <dsp:spPr>
        <a:xfrm>
          <a:off x="6325049" y="1733437"/>
          <a:ext cx="535647" cy="626606"/>
        </a:xfrm>
        <a:prstGeom prst="rightArrow">
          <a:avLst>
            <a:gd name="adj1" fmla="val 60000"/>
            <a:gd name="adj2" fmla="val 5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325049" y="1858758"/>
        <a:ext cx="374953" cy="375964"/>
      </dsp:txXfrm>
    </dsp:sp>
    <dsp:sp modelId="{ED40728E-8527-48E0-A46D-C75048946669}">
      <dsp:nvSpPr>
        <dsp:cNvPr id="0" name=""/>
        <dsp:cNvSpPr/>
      </dsp:nvSpPr>
      <dsp:spPr>
        <a:xfrm>
          <a:off x="7083041" y="240589"/>
          <a:ext cx="2526638" cy="3612303"/>
        </a:xfrm>
        <a:prstGeom prst="roundRect">
          <a:avLst>
            <a:gd name="adj" fmla="val 10000"/>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1" i="1" kern="1200" dirty="0"/>
            <a:t>„Wir haben jetzt eine neue Hoffnung  und wir sind bereit, die Wege unserer Geschichte zu ändern. Und wie werden wir die Wege unserer Geschichte ändern! Sollen wir zu den Waffen greifen? Sollen wir die Weißen angreifen, so wie sie es mit uns machen? Nein! Die echten Christen machen es nicht so. Waffen lösen keine Probleme. Waffen sind der Beweis feiger Menschen. Wir wollen uns zusammen schließen und vereinigen. Wir werden vielleicht sterben, aber wir wollen die Herrschaft der anderen über uns nicht mehr hinnehmen. Wir fordern, dass man uns behandelt wie Menschen!“</a:t>
          </a:r>
          <a:endParaRPr lang="en-US" sz="1200" kern="1200" dirty="0"/>
        </a:p>
      </dsp:txBody>
      <dsp:txXfrm>
        <a:off x="7157044" y="314592"/>
        <a:ext cx="2378632" cy="34642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0D426-0864-4AF4-8990-5106D879D70B}">
      <dsp:nvSpPr>
        <dsp:cNvPr id="0" name=""/>
        <dsp:cNvSpPr/>
      </dsp:nvSpPr>
      <dsp:spPr>
        <a:xfrm>
          <a:off x="0" y="578257"/>
          <a:ext cx="6656769" cy="181467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Was </a:t>
          </a:r>
          <a:r>
            <a:rPr lang="en-US" sz="4700" kern="1200" dirty="0" err="1"/>
            <a:t>fasziniert</a:t>
          </a:r>
          <a:r>
            <a:rPr lang="en-US" sz="4700" kern="1200" dirty="0"/>
            <a:t> </a:t>
          </a:r>
          <a:r>
            <a:rPr lang="en-US" sz="4700" kern="1200" dirty="0" err="1"/>
            <a:t>mich</a:t>
          </a:r>
          <a:r>
            <a:rPr lang="en-US" sz="4700" kern="1200" dirty="0"/>
            <a:t> an P. Rudolf </a:t>
          </a:r>
          <a:r>
            <a:rPr lang="en-US" sz="4700" kern="1200" dirty="0" err="1"/>
            <a:t>Lunkenbein</a:t>
          </a:r>
          <a:r>
            <a:rPr lang="en-US" sz="4700" kern="1200" dirty="0"/>
            <a:t>?</a:t>
          </a:r>
        </a:p>
      </dsp:txBody>
      <dsp:txXfrm>
        <a:off x="88585" y="666842"/>
        <a:ext cx="6479599" cy="1637500"/>
      </dsp:txXfrm>
    </dsp:sp>
    <dsp:sp modelId="{416DB378-7802-47BE-8CA3-0E599EA5DAF4}">
      <dsp:nvSpPr>
        <dsp:cNvPr id="0" name=""/>
        <dsp:cNvSpPr/>
      </dsp:nvSpPr>
      <dsp:spPr>
        <a:xfrm>
          <a:off x="0" y="2528287"/>
          <a:ext cx="6656769" cy="1814670"/>
        </a:xfrm>
        <a:prstGeom prst="roundRect">
          <a:avLst/>
        </a:prstGeom>
        <a:gradFill rotWithShape="0">
          <a:gsLst>
            <a:gs pos="0">
              <a:schemeClr val="accent2">
                <a:hueOff val="958067"/>
                <a:satOff val="-5475"/>
                <a:lumOff val="5295"/>
                <a:alphaOff val="0"/>
                <a:tint val="96000"/>
                <a:lumMod val="100000"/>
              </a:schemeClr>
            </a:gs>
            <a:gs pos="78000">
              <a:schemeClr val="accent2">
                <a:hueOff val="958067"/>
                <a:satOff val="-5475"/>
                <a:lumOff val="529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Wo und </a:t>
          </a:r>
          <a:r>
            <a:rPr lang="en-US" sz="4700" kern="1200" dirty="0" err="1"/>
            <a:t>wie</a:t>
          </a:r>
          <a:r>
            <a:rPr lang="en-US" sz="4700" kern="1200" dirty="0"/>
            <a:t> </a:t>
          </a:r>
          <a:r>
            <a:rPr lang="en-US" sz="4700" kern="1200" dirty="0" err="1"/>
            <a:t>könnte</a:t>
          </a:r>
          <a:r>
            <a:rPr lang="en-US" sz="4700" kern="1200" dirty="0"/>
            <a:t> ich </a:t>
          </a:r>
          <a:r>
            <a:rPr lang="en-US" sz="4700" kern="1200" dirty="0" err="1"/>
            <a:t>Zeugnis</a:t>
          </a:r>
          <a:r>
            <a:rPr lang="en-US" sz="4700" kern="1200" dirty="0"/>
            <a:t> </a:t>
          </a:r>
          <a:r>
            <a:rPr lang="en-US" sz="4700" kern="1200" dirty="0" err="1"/>
            <a:t>geben</a:t>
          </a:r>
          <a:r>
            <a:rPr lang="en-US" sz="4700" kern="1200" dirty="0"/>
            <a:t>?</a:t>
          </a:r>
        </a:p>
      </dsp:txBody>
      <dsp:txXfrm>
        <a:off x="88585" y="2616872"/>
        <a:ext cx="6479599" cy="16375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64107787-E2A5-44A0-A565-E3B856D87DB5}" type="datetimeFigureOut">
              <a:rPr lang="de-DE" smtClean="0"/>
              <a:pPr/>
              <a:t>14.02.2026</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D73AEBAB-6444-4BC9-92D7-7ACDB3CB4595}" type="slidenum">
              <a:rPr lang="de-DE" smtClean="0"/>
              <a:pPr/>
              <a:t>‹Nr.›</a:t>
            </a:fld>
            <a:endParaRPr lang="de-DE" dirty="0"/>
          </a:p>
        </p:txBody>
      </p:sp>
    </p:spTree>
    <p:extLst>
      <p:ext uri="{BB962C8B-B14F-4D97-AF65-F5344CB8AC3E}">
        <p14:creationId xmlns:p14="http://schemas.microsoft.com/office/powerpoint/2010/main" val="872055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a:t>Titelmasterformat durch Klicken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D5EE1981-3FBD-460A-A667-7BFD0380EB40}" type="datetime1">
              <a:rPr lang="de-DE" smtClean="0"/>
              <a:t>14.02.2026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2345222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E10C614B-88AF-4C1E-8569-506558457DEE}" type="datetime1">
              <a:rPr lang="de-DE" smtClean="0"/>
              <a:t>14.02.2026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1569394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Titelmasterformat durch Klicken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8DACB59B-BDD0-4968-9221-377127484BF4}" type="datetime1">
              <a:rPr lang="de-DE" smtClean="0"/>
              <a:t>14.02.2026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59149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A0744616-2D1D-4181-A917-BC807498A771}" type="datetime1">
              <a:rPr lang="de-DE" smtClean="0"/>
              <a:t>14.02.2026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2255953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4B607F1F-E0EB-401F-8FEC-1E782A4F3483}" type="datetime1">
              <a:rPr lang="de-DE" smtClean="0"/>
              <a:t>14.02.2026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57915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4B513DA1-BB08-40E9-9D58-EE3F1020DAA4}" type="datetime1">
              <a:rPr lang="de-DE" smtClean="0"/>
              <a:t>14.02.2026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1418028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69CCC3E-1587-45B9-8624-08F9DDA6C4D4}" type="datetime1">
              <a:rPr lang="de-DE" smtClean="0"/>
              <a:t>14.02.2026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2413439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93A129A-8267-4CB5-BF28-53756BB991A0}" type="datetime1">
              <a:rPr lang="de-DE" smtClean="0"/>
              <a:t>14.02.2026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2557740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44510C1-56E7-46D2-85FB-97959F5D051F}" type="datetime1">
              <a:rPr lang="de-DE" smtClean="0"/>
              <a:t>14.02.2026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985998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872CBC1C-8F0E-4A4D-B257-9E5B15FBCDC6}" type="datetime1">
              <a:rPr lang="de-DE" smtClean="0"/>
              <a:t>14.02.2026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1527414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285A477-2D00-47C7-8706-CE116B06983D}" type="datetime1">
              <a:rPr lang="de-DE" smtClean="0"/>
              <a:t>14.02.2026</a:t>
            </a:fld>
            <a:endParaRPr lang="de-DE"/>
          </a:p>
        </p:txBody>
      </p:sp>
      <p:sp>
        <p:nvSpPr>
          <p:cNvPr id="6" name="Footer Placeholder 5"/>
          <p:cNvSpPr>
            <a:spLocks noGrp="1"/>
          </p:cNvSpPr>
          <p:nvPr>
            <p:ph type="ftr" sz="quarter" idx="11"/>
          </p:nvPr>
        </p:nvSpPr>
        <p:spPr/>
        <p:txBody>
          <a:bodyPr/>
          <a:lstStyle/>
          <a:p>
            <a:r>
              <a:rPr lang="de-DE"/>
              <a:t>P. Rudolf Lunkenbein SDB - Ein Glaubenszeuge bewegt die Welt. HA Seelsorge im Erzbistum Bamberg</a:t>
            </a:r>
          </a:p>
        </p:txBody>
      </p:sp>
      <p:sp>
        <p:nvSpPr>
          <p:cNvPr id="7" name="Slide Number Placeholder 6"/>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909596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Titelmasterformat durch Klicken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3D6D989-FAB4-4516-948D-5A4B3C069EAA}" type="datetime1">
              <a:rPr lang="de-DE" smtClean="0"/>
              <a:t>14.02.2026</a:t>
            </a:fld>
            <a:endParaRPr lang="de-DE"/>
          </a:p>
        </p:txBody>
      </p:sp>
      <p:sp>
        <p:nvSpPr>
          <p:cNvPr id="8" name="Footer Placeholder 7"/>
          <p:cNvSpPr>
            <a:spLocks noGrp="1"/>
          </p:cNvSpPr>
          <p:nvPr>
            <p:ph type="ftr" sz="quarter" idx="11"/>
          </p:nvPr>
        </p:nvSpPr>
        <p:spPr/>
        <p:txBody>
          <a:bodyPr/>
          <a:lstStyle/>
          <a:p>
            <a:r>
              <a:rPr lang="de-DE"/>
              <a:t>P. Rudolf Lunkenbein SDB - Ein Glaubenszeuge bewegt die Welt. HA Seelsorge im Erzbistum Bamberg</a:t>
            </a:r>
          </a:p>
        </p:txBody>
      </p:sp>
      <p:sp>
        <p:nvSpPr>
          <p:cNvPr id="9" name="Slide Number Placeholder 8"/>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315528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59D2042C-9AC1-4F3C-8419-CEA7A330EB1A}" type="datetime1">
              <a:rPr lang="de-DE" smtClean="0"/>
              <a:t>14.02.2026</a:t>
            </a:fld>
            <a:endParaRPr lang="de-DE"/>
          </a:p>
        </p:txBody>
      </p:sp>
      <p:sp>
        <p:nvSpPr>
          <p:cNvPr id="4" name="Footer Placeholder 3"/>
          <p:cNvSpPr>
            <a:spLocks noGrp="1"/>
          </p:cNvSpPr>
          <p:nvPr>
            <p:ph type="ftr" sz="quarter" idx="11"/>
          </p:nvPr>
        </p:nvSpPr>
        <p:spPr/>
        <p:txBody>
          <a:bodyPr/>
          <a:lstStyle/>
          <a:p>
            <a:r>
              <a:rPr lang="de-DE"/>
              <a:t>P. Rudolf Lunkenbein SDB - Ein Glaubenszeuge bewegt die Welt. HA Seelsorge im Erzbistum Bamberg</a:t>
            </a:r>
          </a:p>
        </p:txBody>
      </p:sp>
      <p:sp>
        <p:nvSpPr>
          <p:cNvPr id="5" name="Slide Number Placeholder 4"/>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22739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15500-EA97-4FF4-AE81-DEECDDBFC702}" type="datetime1">
              <a:rPr lang="de-DE" smtClean="0"/>
              <a:t>14.02.2026</a:t>
            </a:fld>
            <a:endParaRPr lang="de-DE"/>
          </a:p>
        </p:txBody>
      </p:sp>
      <p:sp>
        <p:nvSpPr>
          <p:cNvPr id="3" name="Footer Placeholder 2"/>
          <p:cNvSpPr>
            <a:spLocks noGrp="1"/>
          </p:cNvSpPr>
          <p:nvPr>
            <p:ph type="ftr" sz="quarter" idx="11"/>
          </p:nvPr>
        </p:nvSpPr>
        <p:spPr/>
        <p:txBody>
          <a:bodyPr/>
          <a:lstStyle/>
          <a:p>
            <a:r>
              <a:rPr lang="de-DE"/>
              <a:t>P. Rudolf Lunkenbein SDB - Ein Glaubenszeuge bewegt die Welt. HA Seelsorge im Erzbistum Bamberg</a:t>
            </a:r>
          </a:p>
        </p:txBody>
      </p:sp>
      <p:sp>
        <p:nvSpPr>
          <p:cNvPr id="4" name="Slide Number Placeholder 3"/>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1102668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a:t>Titelmasterformat durch Klicken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B3750A05-3F6A-4C12-8665-9AF1DFA2B37F}" type="datetime1">
              <a:rPr lang="de-DE" smtClean="0"/>
              <a:t>14.02.2026</a:t>
            </a:fld>
            <a:endParaRPr lang="de-DE"/>
          </a:p>
        </p:txBody>
      </p:sp>
      <p:sp>
        <p:nvSpPr>
          <p:cNvPr id="6" name="Footer Placeholder 5"/>
          <p:cNvSpPr>
            <a:spLocks noGrp="1"/>
          </p:cNvSpPr>
          <p:nvPr>
            <p:ph type="ftr" sz="quarter" idx="11"/>
          </p:nvPr>
        </p:nvSpPr>
        <p:spPr/>
        <p:txBody>
          <a:bodyPr/>
          <a:lstStyle/>
          <a:p>
            <a:r>
              <a:rPr lang="de-DE"/>
              <a:t>P. Rudolf Lunkenbein SDB - Ein Glaubenszeuge bewegt die Welt. HA Seelsorge im Erzbistum Bamberg</a:t>
            </a:r>
          </a:p>
        </p:txBody>
      </p:sp>
      <p:sp>
        <p:nvSpPr>
          <p:cNvPr id="7" name="Slide Number Placeholder 6"/>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1922332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A7AEAEEA-8DF7-49DC-A257-C2D689CDB592}" type="datetime1">
              <a:rPr lang="de-DE" smtClean="0"/>
              <a:t>14.02.2026</a:t>
            </a:fld>
            <a:endParaRPr lang="de-DE"/>
          </a:p>
        </p:txBody>
      </p:sp>
      <p:sp>
        <p:nvSpPr>
          <p:cNvPr id="6" name="Footer Placeholder 5"/>
          <p:cNvSpPr>
            <a:spLocks noGrp="1"/>
          </p:cNvSpPr>
          <p:nvPr>
            <p:ph type="ftr" sz="quarter" idx="11"/>
          </p:nvPr>
        </p:nvSpPr>
        <p:spPr/>
        <p:txBody>
          <a:bodyPr/>
          <a:lstStyle/>
          <a:p>
            <a:r>
              <a:rPr lang="de-DE"/>
              <a:t>P. Rudolf Lunkenbein SDB - Ein Glaubenszeuge bewegt die Welt. HA Seelsorge im Erzbistum Bamberg</a:t>
            </a:r>
          </a:p>
        </p:txBody>
      </p:sp>
      <p:sp>
        <p:nvSpPr>
          <p:cNvPr id="7" name="Slide Number Placeholder 6"/>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1644330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latin typeface="Calibri" panose="020F0502020204030204" pitchFamily="34" charset="0"/>
              </a:defRPr>
            </a:lvl1pPr>
          </a:lstStyle>
          <a:p>
            <a:fld id="{8FACF6F7-6688-4061-AE4D-69ACBBDCF402}" type="datetime1">
              <a:rPr lang="de-DE" smtClean="0"/>
              <a:pPr/>
              <a:t>14.02.2026</a:t>
            </a:fld>
            <a:endParaRPr lang="de-DE"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latin typeface="Calibri" panose="020F0502020204030204" pitchFamily="34" charset="0"/>
              </a:defRPr>
            </a:lvl1pPr>
          </a:lstStyle>
          <a:p>
            <a:r>
              <a:rPr lang="de-DE" dirty="0"/>
              <a:t>P. Rudolf </a:t>
            </a:r>
            <a:r>
              <a:rPr lang="de-DE" dirty="0" err="1"/>
              <a:t>Lunkenbein</a:t>
            </a:r>
            <a:r>
              <a:rPr lang="de-DE" dirty="0"/>
              <a:t> SDB - Ein Glaubenszeuge bewegt die Welt. HA Seelsorge im Erzbistum Bamberg</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latin typeface="Calibri" panose="020F0502020204030204" pitchFamily="34" charset="0"/>
              </a:defRPr>
            </a:lvl1pPr>
          </a:lstStyle>
          <a:p>
            <a:fld id="{02ACA486-A55F-4196-98AB-F780B2F58532}" type="slidenum">
              <a:rPr lang="de-DE" smtClean="0"/>
              <a:pPr/>
              <a:t>‹Nr.›</a:t>
            </a:fld>
            <a:endParaRPr lang="de-DE" dirty="0"/>
          </a:p>
        </p:txBody>
      </p:sp>
    </p:spTree>
    <p:extLst>
      <p:ext uri="{BB962C8B-B14F-4D97-AF65-F5344CB8AC3E}">
        <p14:creationId xmlns:p14="http://schemas.microsoft.com/office/powerpoint/2010/main" val="2754719727"/>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hf hdr="0" ftr="0" dt="0"/>
  <p:txStyles>
    <p:titleStyle>
      <a:lvl1pPr algn="l" defTabSz="457200" rtl="0" eaLnBrk="1" latinLnBrk="0" hangingPunct="1">
        <a:spcBef>
          <a:spcPct val="0"/>
        </a:spcBef>
        <a:buNone/>
        <a:defRPr sz="3600" kern="1200">
          <a:solidFill>
            <a:schemeClr val="accent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Calibri" panose="020F0502020204030204" pitchFamily="34"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Calibri" panose="020F0502020204030204" pitchFamily="34"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Calibri" panose="020F0502020204030204" pitchFamily="34"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cid:2af8d9cf-ebd2-40a4-9bce-c2fd65d95ec8@eo-ba.directory" TargetMode="External"/><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5.jpe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9.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rcRect t="9696" b="24417"/>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ctrTitle"/>
          </p:nvPr>
        </p:nvSpPr>
        <p:spPr>
          <a:xfrm>
            <a:off x="668867" y="1678666"/>
            <a:ext cx="4088190" cy="2369093"/>
          </a:xfrm>
        </p:spPr>
        <p:txBody>
          <a:bodyPr>
            <a:normAutofit/>
          </a:bodyPr>
          <a:lstStyle/>
          <a:p>
            <a:pPr>
              <a:lnSpc>
                <a:spcPct val="90000"/>
              </a:lnSpc>
            </a:pPr>
            <a:r>
              <a:rPr lang="de-DE" sz="4100" b="1" dirty="0"/>
              <a:t>Ich bin gekommen,</a:t>
            </a:r>
            <a:br>
              <a:rPr lang="de-DE" sz="4100" b="1" dirty="0"/>
            </a:br>
            <a:r>
              <a:rPr lang="de-DE" sz="4100" b="1" dirty="0"/>
              <a:t>um zu dienen </a:t>
            </a:r>
            <a:br>
              <a:rPr lang="de-DE" sz="4100" dirty="0"/>
            </a:br>
            <a:endParaRPr lang="de-DE" sz="4100" dirty="0"/>
          </a:p>
        </p:txBody>
      </p:sp>
      <p:sp>
        <p:nvSpPr>
          <p:cNvPr id="3" name="Untertitel 2"/>
          <p:cNvSpPr>
            <a:spLocks noGrp="1"/>
          </p:cNvSpPr>
          <p:nvPr>
            <p:ph type="subTitle" idx="1"/>
          </p:nvPr>
        </p:nvSpPr>
        <p:spPr>
          <a:xfrm>
            <a:off x="299802" y="4050831"/>
            <a:ext cx="5297129" cy="1096901"/>
          </a:xfrm>
        </p:spPr>
        <p:txBody>
          <a:bodyPr>
            <a:noAutofit/>
          </a:bodyPr>
          <a:lstStyle/>
          <a:p>
            <a:r>
              <a:rPr lang="de-DE" sz="2400" dirty="0"/>
              <a:t>P. Rudolf </a:t>
            </a:r>
            <a:r>
              <a:rPr lang="de-DE" sz="2400" dirty="0" err="1"/>
              <a:t>Lunkenbein</a:t>
            </a:r>
            <a:r>
              <a:rPr lang="de-DE" sz="2400" dirty="0"/>
              <a:t> SDB – </a:t>
            </a:r>
          </a:p>
          <a:p>
            <a:r>
              <a:rPr lang="de-DE" sz="2400" dirty="0"/>
              <a:t>ein Glaubenszeuge bewegt die Welt.</a:t>
            </a:r>
          </a:p>
        </p:txBody>
      </p:sp>
      <p:cxnSp>
        <p:nvCxnSpPr>
          <p:cNvPr id="9" name="Straight Connector 8">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1"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3"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5"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pic>
        <p:nvPicPr>
          <p:cNvPr id="6" name="Grafik 5">
            <a:extLst>
              <a:ext uri="{FF2B5EF4-FFF2-40B4-BE49-F238E27FC236}">
                <a16:creationId xmlns:a16="http://schemas.microsoft.com/office/drawing/2014/main" id="{C1D7F889-ADBA-4661-2219-2C88BEEBAB42}"/>
              </a:ext>
            </a:extLst>
          </p:cNvPr>
          <p:cNvPicPr>
            <a:picLocks noChangeAspect="1"/>
          </p:cNvPicPr>
          <p:nvPr/>
        </p:nvPicPr>
        <p:blipFill>
          <a:blip r:embed="rId3"/>
          <a:stretch>
            <a:fillRect/>
          </a:stretch>
        </p:blipFill>
        <p:spPr>
          <a:xfrm>
            <a:off x="360349" y="311502"/>
            <a:ext cx="2276834" cy="1515130"/>
          </a:xfrm>
          <a:prstGeom prst="rect">
            <a:avLst/>
          </a:prstGeom>
        </p:spPr>
      </p:pic>
    </p:spTree>
    <p:extLst>
      <p:ext uri="{BB962C8B-B14F-4D97-AF65-F5344CB8AC3E}">
        <p14:creationId xmlns:p14="http://schemas.microsoft.com/office/powerpoint/2010/main" val="54085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2" name="Group 4101">
            <a:extLst>
              <a:ext uri="{FF2B5EF4-FFF2-40B4-BE49-F238E27FC236}">
                <a16:creationId xmlns:a16="http://schemas.microsoft.com/office/drawing/2014/main" id="{5E5529DF-9A82-4759-B49D-E26116597E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03" name="Straight Connector 4102">
              <a:extLst>
                <a:ext uri="{FF2B5EF4-FFF2-40B4-BE49-F238E27FC236}">
                  <a16:creationId xmlns:a16="http://schemas.microsoft.com/office/drawing/2014/main" id="{BB06EC6C-F0AB-4DDE-BBCF-D77DD2A546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104" name="Straight Connector 4103">
              <a:extLst>
                <a:ext uri="{FF2B5EF4-FFF2-40B4-BE49-F238E27FC236}">
                  <a16:creationId xmlns:a16="http://schemas.microsoft.com/office/drawing/2014/main" id="{6FD4D119-1682-4F9A-A9CE-2326DE3A7D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105" name="Rectangle 23">
              <a:extLst>
                <a:ext uri="{FF2B5EF4-FFF2-40B4-BE49-F238E27FC236}">
                  <a16:creationId xmlns:a16="http://schemas.microsoft.com/office/drawing/2014/main" id="{C5F86EF9-DEF7-496F-A59C-F233DE88A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06" name="Rectangle 25">
              <a:extLst>
                <a:ext uri="{FF2B5EF4-FFF2-40B4-BE49-F238E27FC236}">
                  <a16:creationId xmlns:a16="http://schemas.microsoft.com/office/drawing/2014/main" id="{A4A1956F-1FA7-46A0-BF86-93BAB9044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07" name="Isosceles Triangle 4106">
              <a:extLst>
                <a:ext uri="{FF2B5EF4-FFF2-40B4-BE49-F238E27FC236}">
                  <a16:creationId xmlns:a16="http://schemas.microsoft.com/office/drawing/2014/main" id="{6DF8D12B-99CD-4A9C-93EF-6E3842AEA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08" name="Rectangle 27">
              <a:extLst>
                <a:ext uri="{FF2B5EF4-FFF2-40B4-BE49-F238E27FC236}">
                  <a16:creationId xmlns:a16="http://schemas.microsoft.com/office/drawing/2014/main" id="{3295C9BA-ACB4-45FE-A5E8-2909F2163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09" name="Rectangle 28">
              <a:extLst>
                <a:ext uri="{FF2B5EF4-FFF2-40B4-BE49-F238E27FC236}">
                  <a16:creationId xmlns:a16="http://schemas.microsoft.com/office/drawing/2014/main" id="{F3E7436B-35CB-4171-A80E-2E1B5EF8CC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10" name="Rectangle 29">
              <a:extLst>
                <a:ext uri="{FF2B5EF4-FFF2-40B4-BE49-F238E27FC236}">
                  <a16:creationId xmlns:a16="http://schemas.microsoft.com/office/drawing/2014/main" id="{78B42081-97CF-45A1-B167-78348D14E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11" name="Isosceles Triangle 4110">
              <a:extLst>
                <a:ext uri="{FF2B5EF4-FFF2-40B4-BE49-F238E27FC236}">
                  <a16:creationId xmlns:a16="http://schemas.microsoft.com/office/drawing/2014/main" id="{C61792EC-92D1-4F21-A3B4-04AC448BA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12" name="Isosceles Triangle 4111">
              <a:extLst>
                <a:ext uri="{FF2B5EF4-FFF2-40B4-BE49-F238E27FC236}">
                  <a16:creationId xmlns:a16="http://schemas.microsoft.com/office/drawing/2014/main" id="{85901D96-F1AD-4B77-9E93-F4A3BED8D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77334" y="609600"/>
            <a:ext cx="8596668" cy="1320800"/>
          </a:xfrm>
        </p:spPr>
        <p:txBody>
          <a:bodyPr vert="horz" lIns="91440" tIns="45720" rIns="91440" bIns="45720" rtlCol="0" anchor="t">
            <a:normAutofit/>
          </a:bodyPr>
          <a:lstStyle/>
          <a:p>
            <a:r>
              <a:rPr lang="en-US" sz="4000" dirty="0" err="1"/>
              <a:t>Maniokmehl</a:t>
            </a:r>
            <a:r>
              <a:rPr lang="en-US" sz="4000" dirty="0"/>
              <a:t> und </a:t>
            </a:r>
            <a:r>
              <a:rPr lang="en-US" sz="4000" dirty="0" err="1"/>
              <a:t>Wasserkraft</a:t>
            </a:r>
            <a:endParaRPr lang="en-US" sz="4000" dirty="0"/>
          </a:p>
        </p:txBody>
      </p:sp>
      <p:sp>
        <p:nvSpPr>
          <p:cNvPr id="4114" name="Isosceles Triangle 8">
            <a:extLst>
              <a:ext uri="{FF2B5EF4-FFF2-40B4-BE49-F238E27FC236}">
                <a16:creationId xmlns:a16="http://schemas.microsoft.com/office/drawing/2014/main" id="{474C86D5-09FB-42E4-99BC-5AA4DED54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pic>
        <p:nvPicPr>
          <p:cNvPr id="4097" name="Picture 1" descr="cid:2af8d9cf-ebd2-40a4-9bce-c2fd65d95ec8@eo-ba.directory"/>
          <p:cNvPicPr>
            <a:picLocks noChangeAspect="1" noChangeArrowheads="1"/>
          </p:cNvPicPr>
          <p:nvPr/>
        </p:nvPicPr>
        <p:blipFill rotWithShape="1">
          <a:blip r:embed="rId2" r:link="rId3" cstate="print">
            <a:extLst>
              <a:ext uri="{28A0092B-C50C-407E-A947-70E740481C1C}">
                <a14:useLocalDpi xmlns:a14="http://schemas.microsoft.com/office/drawing/2010/main" val="0"/>
              </a:ext>
            </a:extLst>
          </a:blip>
          <a:srcRect t="6485" r="1" b="3353"/>
          <a:stretch>
            <a:fillRect/>
          </a:stretch>
        </p:blipFill>
        <p:spPr bwMode="auto">
          <a:xfrm rot="5400000">
            <a:off x="20561" y="2786586"/>
            <a:ext cx="3882362" cy="2625335"/>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p:cNvPicPr>
            <a:picLocks noChangeAspect="1"/>
          </p:cNvPicPr>
          <p:nvPr/>
        </p:nvPicPr>
        <p:blipFill>
          <a:blip r:embed="rId4"/>
          <a:srcRect l="29099" r="25931" b="-2"/>
          <a:stretch>
            <a:fillRect/>
          </a:stretch>
        </p:blipFill>
        <p:spPr>
          <a:xfrm>
            <a:off x="3470357" y="2159331"/>
            <a:ext cx="2625335" cy="3882362"/>
          </a:xfrm>
          <a:prstGeom prst="rect">
            <a:avLst/>
          </a:prstGeom>
        </p:spPr>
      </p:pic>
      <p:sp>
        <p:nvSpPr>
          <p:cNvPr id="7" name="Textfeld 6"/>
          <p:cNvSpPr txBox="1"/>
          <p:nvPr/>
        </p:nvSpPr>
        <p:spPr>
          <a:xfrm>
            <a:off x="6325880" y="2160589"/>
            <a:ext cx="3536577"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rPr>
              <a:t>Die </a:t>
            </a:r>
            <a:r>
              <a:rPr lang="en-US" sz="2800" dirty="0" err="1">
                <a:solidFill>
                  <a:schemeClr val="tx1">
                    <a:lumMod val="75000"/>
                    <a:lumOff val="25000"/>
                  </a:schemeClr>
                </a:solidFill>
                <a:latin typeface="Calibri" panose="020F0502020204030204" pitchFamily="34" charset="0"/>
              </a:rPr>
              <a:t>Existenz</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sichern</a:t>
            </a:r>
            <a:r>
              <a:rPr lang="en-US" sz="2800" dirty="0">
                <a:solidFill>
                  <a:schemeClr val="tx1">
                    <a:lumMod val="75000"/>
                    <a:lumOff val="25000"/>
                  </a:schemeClr>
                </a:solidFill>
                <a:latin typeface="Calibri" panose="020F0502020204030204" pitchFamily="34" charset="0"/>
              </a:rPr>
              <a:t>, Arbeiter </a:t>
            </a:r>
            <a:r>
              <a:rPr lang="en-US" sz="2800" dirty="0" err="1">
                <a:solidFill>
                  <a:schemeClr val="tx1">
                    <a:lumMod val="75000"/>
                    <a:lumOff val="25000"/>
                  </a:schemeClr>
                </a:solidFill>
                <a:latin typeface="Calibri" panose="020F0502020204030204" pitchFamily="34" charset="0"/>
              </a:rPr>
              <a:t>entlohnen</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wirtschaftliche</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Selbstständigkeit</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schaffen</a:t>
            </a:r>
            <a:r>
              <a:rPr lang="en-US" sz="2800" dirty="0">
                <a:solidFill>
                  <a:schemeClr val="tx1">
                    <a:lumMod val="75000"/>
                    <a:lumOff val="25000"/>
                  </a:schemeClr>
                </a:solidFill>
                <a:latin typeface="Calibri" panose="020F0502020204030204" pitchFamily="34" charset="0"/>
              </a:rPr>
              <a:t> </a:t>
            </a:r>
          </a:p>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rPr>
              <a:t>und </a:t>
            </a:r>
            <a:r>
              <a:rPr lang="en-US" sz="2800" dirty="0" err="1">
                <a:solidFill>
                  <a:schemeClr val="tx1">
                    <a:lumMod val="75000"/>
                    <a:lumOff val="25000"/>
                  </a:schemeClr>
                </a:solidFill>
                <a:latin typeface="Calibri" panose="020F0502020204030204" pitchFamily="34" charset="0"/>
              </a:rPr>
              <a:t>eigenen</a:t>
            </a:r>
            <a:r>
              <a:rPr lang="en-US" sz="2800" dirty="0">
                <a:solidFill>
                  <a:schemeClr val="tx1">
                    <a:lumMod val="75000"/>
                    <a:lumOff val="25000"/>
                  </a:schemeClr>
                </a:solidFill>
                <a:latin typeface="Calibri" panose="020F0502020204030204" pitchFamily="34" charset="0"/>
              </a:rPr>
              <a:t> Strom </a:t>
            </a:r>
            <a:r>
              <a:rPr lang="en-US" sz="2800" dirty="0" err="1">
                <a:solidFill>
                  <a:schemeClr val="tx1">
                    <a:lumMod val="75000"/>
                    <a:lumOff val="25000"/>
                  </a:schemeClr>
                </a:solidFill>
                <a:latin typeface="Calibri" panose="020F0502020204030204" pitchFamily="34" charset="0"/>
              </a:rPr>
              <a:t>produzieren</a:t>
            </a:r>
            <a:r>
              <a:rPr lang="en-US" sz="2800" dirty="0">
                <a:solidFill>
                  <a:schemeClr val="tx1">
                    <a:lumMod val="75000"/>
                    <a:lumOff val="25000"/>
                  </a:schemeClr>
                </a:solidFill>
                <a:latin typeface="Calibri" panose="020F0502020204030204" pitchFamily="34" charset="0"/>
              </a:rPr>
              <a:t>.</a:t>
            </a:r>
          </a:p>
        </p:txBody>
      </p:sp>
      <p:sp>
        <p:nvSpPr>
          <p:cNvPr id="4" name="Rectangle 2"/>
          <p:cNvSpPr>
            <a:spLocks noChangeArrowheads="1"/>
          </p:cNvSpPr>
          <p:nvPr/>
        </p:nvSpPr>
        <p:spPr bwMode="auto">
          <a:xfrm rot="5400000" flipV="1">
            <a:off x="75633" y="-7571898"/>
            <a:ext cx="29187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dirty="0">
              <a:latin typeface="Calibri" panose="020F0502020204030204" pitchFamily="34" charset="0"/>
            </a:endParaRPr>
          </a:p>
        </p:txBody>
      </p:sp>
      <p:sp>
        <p:nvSpPr>
          <p:cNvPr id="5" name="Foliennummernplatzhalter 4">
            <a:extLst>
              <a:ext uri="{FF2B5EF4-FFF2-40B4-BE49-F238E27FC236}">
                <a16:creationId xmlns:a16="http://schemas.microsoft.com/office/drawing/2014/main" id="{F45DBB2B-83DA-37D3-F9CD-8E33EFB9251C}"/>
              </a:ext>
            </a:extLst>
          </p:cNvPr>
          <p:cNvSpPr>
            <a:spLocks noGrp="1"/>
          </p:cNvSpPr>
          <p:nvPr>
            <p:ph type="sldNum" sz="quarter" idx="12"/>
          </p:nvPr>
        </p:nvSpPr>
        <p:spPr/>
        <p:txBody>
          <a:bodyPr/>
          <a:lstStyle/>
          <a:p>
            <a:fld id="{02ACA486-A55F-4196-98AB-F780B2F58532}" type="slidenum">
              <a:rPr lang="de-DE" smtClean="0"/>
              <a:t>10</a:t>
            </a:fld>
            <a:endParaRPr lang="de-DE"/>
          </a:p>
        </p:txBody>
      </p:sp>
    </p:spTree>
    <p:extLst>
      <p:ext uri="{BB962C8B-B14F-4D97-AF65-F5344CB8AC3E}">
        <p14:creationId xmlns:p14="http://schemas.microsoft.com/office/powerpoint/2010/main" val="2247564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11">
            <a:extLst>
              <a:ext uri="{FF2B5EF4-FFF2-40B4-BE49-F238E27FC236}">
                <a16:creationId xmlns:a16="http://schemas.microsoft.com/office/drawing/2014/main" id="{0B799415-C8A1-4AF4-937A-39B3E588AE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8EB8367E-3136-45F1-990E-488C550988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86210AB-2561-4597-BB00-F0A66DE53A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359C5E5B-705A-43A1-82C0-78ACAB104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8" name="Rectangle 25">
              <a:extLst>
                <a:ext uri="{FF2B5EF4-FFF2-40B4-BE49-F238E27FC236}">
                  <a16:creationId xmlns:a16="http://schemas.microsoft.com/office/drawing/2014/main" id="{65BB93FF-8832-4C5A-B252-45B2AC90A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Isosceles Triangle 16">
              <a:extLst>
                <a:ext uri="{FF2B5EF4-FFF2-40B4-BE49-F238E27FC236}">
                  <a16:creationId xmlns:a16="http://schemas.microsoft.com/office/drawing/2014/main" id="{1FA91EBA-81C6-454D-A335-4C46756B7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0" name="Rectangle 27">
              <a:extLst>
                <a:ext uri="{FF2B5EF4-FFF2-40B4-BE49-F238E27FC236}">
                  <a16:creationId xmlns:a16="http://schemas.microsoft.com/office/drawing/2014/main" id="{C56E4D95-BC51-4CA7-BF3E-37A208BBF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1" name="Rectangle 28">
              <a:extLst>
                <a:ext uri="{FF2B5EF4-FFF2-40B4-BE49-F238E27FC236}">
                  <a16:creationId xmlns:a16="http://schemas.microsoft.com/office/drawing/2014/main" id="{49071018-7773-4384-A4FE-A8909FF2E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2" name="Rectangle 29">
              <a:extLst>
                <a:ext uri="{FF2B5EF4-FFF2-40B4-BE49-F238E27FC236}">
                  <a16:creationId xmlns:a16="http://schemas.microsoft.com/office/drawing/2014/main" id="{5742FF41-2414-456B-94FF-64FE4EC6F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Isosceles Triangle 20">
              <a:extLst>
                <a:ext uri="{FF2B5EF4-FFF2-40B4-BE49-F238E27FC236}">
                  <a16:creationId xmlns:a16="http://schemas.microsoft.com/office/drawing/2014/main" id="{C76E901C-D221-4E6B-BECD-B6BE80E2D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4" name="Isosceles Triangle 21">
              <a:extLst>
                <a:ext uri="{FF2B5EF4-FFF2-40B4-BE49-F238E27FC236}">
                  <a16:creationId xmlns:a16="http://schemas.microsoft.com/office/drawing/2014/main" id="{95A4D139-5BEB-405E-8DBB-17A19A102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7857C9F1-1E05-E749-4140-93D1B4B3CACA}"/>
              </a:ext>
            </a:extLst>
          </p:cNvPr>
          <p:cNvSpPr>
            <a:spLocks noGrp="1"/>
          </p:cNvSpPr>
          <p:nvPr>
            <p:ph type="title"/>
          </p:nvPr>
        </p:nvSpPr>
        <p:spPr>
          <a:xfrm>
            <a:off x="985968" y="4473225"/>
            <a:ext cx="8288035" cy="1470375"/>
          </a:xfrm>
        </p:spPr>
        <p:txBody>
          <a:bodyPr vert="horz" lIns="91440" tIns="45720" rIns="91440" bIns="45720" rtlCol="0" anchor="b">
            <a:normAutofit/>
          </a:bodyPr>
          <a:lstStyle/>
          <a:p>
            <a:pPr>
              <a:lnSpc>
                <a:spcPct val="90000"/>
              </a:lnSpc>
            </a:pPr>
            <a:r>
              <a:rPr lang="en-US" sz="4000" dirty="0" err="1"/>
              <a:t>Vermarktung</a:t>
            </a:r>
            <a:r>
              <a:rPr lang="en-US" sz="4000" dirty="0"/>
              <a:t> von Kunst- und </a:t>
            </a:r>
            <a:r>
              <a:rPr lang="en-US" sz="4000" dirty="0" err="1"/>
              <a:t>Gebrauchsgegenständen</a:t>
            </a:r>
            <a:r>
              <a:rPr lang="en-US" sz="4000" dirty="0"/>
              <a:t> </a:t>
            </a:r>
          </a:p>
        </p:txBody>
      </p:sp>
      <p:pic>
        <p:nvPicPr>
          <p:cNvPr id="4" name="Grafik 3" descr="Ein Bild, das Kunst, Werkzeug, Schreibwaren, Bild enthält.&#10;&#10;KI-generierte Inhalte können fehlerhaft sein.">
            <a:extLst>
              <a:ext uri="{FF2B5EF4-FFF2-40B4-BE49-F238E27FC236}">
                <a16:creationId xmlns:a16="http://schemas.microsoft.com/office/drawing/2014/main" id="{A8BD8438-E7C3-7718-B621-7CAE59C6AB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8351" y="609600"/>
            <a:ext cx="2731767" cy="3642357"/>
          </a:xfrm>
          <a:prstGeom prst="rect">
            <a:avLst/>
          </a:prstGeom>
        </p:spPr>
      </p:pic>
      <p:pic>
        <p:nvPicPr>
          <p:cNvPr id="7" name="Inhaltsplatzhalter 6"/>
          <p:cNvPicPr>
            <a:picLocks noChangeAspect="1"/>
          </p:cNvPicPr>
          <p:nvPr/>
        </p:nvPicPr>
        <p:blipFill>
          <a:blip r:embed="rId3"/>
          <a:stretch>
            <a:fillRect/>
          </a:stretch>
        </p:blipFill>
        <p:spPr>
          <a:xfrm>
            <a:off x="4391102" y="782800"/>
            <a:ext cx="4882899" cy="3295956"/>
          </a:xfrm>
          <a:prstGeom prst="rect">
            <a:avLst/>
          </a:prstGeom>
        </p:spPr>
      </p:pic>
      <p:sp>
        <p:nvSpPr>
          <p:cNvPr id="5" name="Foliennummernplatzhalter 4">
            <a:extLst>
              <a:ext uri="{FF2B5EF4-FFF2-40B4-BE49-F238E27FC236}">
                <a16:creationId xmlns:a16="http://schemas.microsoft.com/office/drawing/2014/main" id="{F8F9294E-8B27-B186-F01B-F9AB0924D05F}"/>
              </a:ext>
            </a:extLst>
          </p:cNvPr>
          <p:cNvSpPr>
            <a:spLocks noGrp="1"/>
          </p:cNvSpPr>
          <p:nvPr>
            <p:ph type="sldNum" sz="quarter" idx="12"/>
          </p:nvPr>
        </p:nvSpPr>
        <p:spPr/>
        <p:txBody>
          <a:bodyPr/>
          <a:lstStyle/>
          <a:p>
            <a:fld id="{02ACA486-A55F-4196-98AB-F780B2F58532}" type="slidenum">
              <a:rPr lang="de-DE" smtClean="0"/>
              <a:t>11</a:t>
            </a:fld>
            <a:endParaRPr lang="de-DE"/>
          </a:p>
        </p:txBody>
      </p:sp>
    </p:spTree>
    <p:extLst>
      <p:ext uri="{BB962C8B-B14F-4D97-AF65-F5344CB8AC3E}">
        <p14:creationId xmlns:p14="http://schemas.microsoft.com/office/powerpoint/2010/main" val="1158082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Isosceles Triangle 15">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1" name="Isosceles Triangle 20">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985968" y="4473226"/>
            <a:ext cx="8288035" cy="1096650"/>
          </a:xfrm>
        </p:spPr>
        <p:txBody>
          <a:bodyPr vert="horz" lIns="91440" tIns="45720" rIns="91440" bIns="45720" rtlCol="0" anchor="b">
            <a:normAutofit/>
          </a:bodyPr>
          <a:lstStyle/>
          <a:p>
            <a:r>
              <a:rPr lang="en-US" sz="4000" dirty="0"/>
              <a:t>Der </a:t>
            </a:r>
            <a:r>
              <a:rPr lang="en-US" sz="4000" dirty="0" err="1"/>
              <a:t>Zusammenhalt</a:t>
            </a:r>
            <a:r>
              <a:rPr lang="en-US" sz="4000" dirty="0"/>
              <a:t> </a:t>
            </a:r>
            <a:r>
              <a:rPr lang="en-US" sz="4000" dirty="0" err="1"/>
              <a:t>wächst</a:t>
            </a:r>
            <a:endParaRPr lang="en-US" sz="4000"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rcRect l="9726" r="22618" b="-3"/>
          <a:stretch>
            <a:fillRect/>
          </a:stretch>
        </p:blipFill>
        <p:spPr>
          <a:xfrm rot="5400000">
            <a:off x="1183314" y="412254"/>
            <a:ext cx="3635025" cy="4029716"/>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rcRect l="3332" r="13526" b="2"/>
          <a:stretch>
            <a:fillRect/>
          </a:stretch>
        </p:blipFill>
        <p:spPr>
          <a:xfrm>
            <a:off x="5244286" y="608009"/>
            <a:ext cx="4029716" cy="3635025"/>
          </a:xfrm>
          <a:prstGeom prst="rect">
            <a:avLst/>
          </a:prstGeom>
        </p:spPr>
      </p:pic>
      <p:sp>
        <p:nvSpPr>
          <p:cNvPr id="4" name="Foliennummernplatzhalter 3">
            <a:extLst>
              <a:ext uri="{FF2B5EF4-FFF2-40B4-BE49-F238E27FC236}">
                <a16:creationId xmlns:a16="http://schemas.microsoft.com/office/drawing/2014/main" id="{8249389A-9EBF-9811-EAEB-E28895B7E8BD}"/>
              </a:ext>
            </a:extLst>
          </p:cNvPr>
          <p:cNvSpPr>
            <a:spLocks noGrp="1"/>
          </p:cNvSpPr>
          <p:nvPr>
            <p:ph type="sldNum" sz="quarter" idx="12"/>
          </p:nvPr>
        </p:nvSpPr>
        <p:spPr/>
        <p:txBody>
          <a:bodyPr/>
          <a:lstStyle/>
          <a:p>
            <a:fld id="{02ACA486-A55F-4196-98AB-F780B2F58532}" type="slidenum">
              <a:rPr lang="de-DE" smtClean="0"/>
              <a:t>12</a:t>
            </a:fld>
            <a:endParaRPr lang="de-DE"/>
          </a:p>
        </p:txBody>
      </p:sp>
    </p:spTree>
    <p:extLst>
      <p:ext uri="{BB962C8B-B14F-4D97-AF65-F5344CB8AC3E}">
        <p14:creationId xmlns:p14="http://schemas.microsoft.com/office/powerpoint/2010/main" val="117232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1"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2"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3"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4" name="Isosceles Triangle 23">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5" name="Isosceles Triangle 24">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6" name="Inhaltsplatzhalter 5"/>
          <p:cNvPicPr>
            <a:picLocks noGrp="1" noChangeAspect="1"/>
          </p:cNvPicPr>
          <p:nvPr>
            <p:ph sz="half" idx="1"/>
          </p:nvPr>
        </p:nvPicPr>
        <p:blipFill>
          <a:blip r:embed="rId2"/>
          <a:srcRect l="7329" r="17875" b="1"/>
          <a:stretch>
            <a:fillRect/>
          </a:stretch>
        </p:blipFill>
        <p:spPr>
          <a:xfrm>
            <a:off x="4269854" y="11878"/>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29833" y="1013349"/>
            <a:ext cx="5022823" cy="1765465"/>
          </a:xfrm>
        </p:spPr>
        <p:txBody>
          <a:bodyPr vert="horz" lIns="91440" tIns="45720" rIns="91440" bIns="45720" rtlCol="0" anchor="t">
            <a:normAutofit/>
          </a:bodyPr>
          <a:lstStyle/>
          <a:p>
            <a:pPr>
              <a:lnSpc>
                <a:spcPct val="90000"/>
              </a:lnSpc>
            </a:pPr>
            <a:r>
              <a:rPr lang="en-US" sz="4000" dirty="0"/>
              <a:t>Der </a:t>
            </a:r>
            <a:r>
              <a:rPr lang="en-US" sz="4000" dirty="0" err="1"/>
              <a:t>weiße</a:t>
            </a:r>
            <a:r>
              <a:rPr lang="en-US" sz="4000" dirty="0"/>
              <a:t> </a:t>
            </a:r>
            <a:br>
              <a:rPr lang="en-US" sz="4000" dirty="0"/>
            </a:br>
            <a:r>
              <a:rPr lang="en-US" sz="4000" dirty="0" err="1"/>
              <a:t>Häuptling</a:t>
            </a:r>
            <a:r>
              <a:rPr lang="en-US" sz="4000" dirty="0"/>
              <a:t> „</a:t>
            </a:r>
            <a:r>
              <a:rPr lang="en-US" sz="4000" dirty="0" err="1"/>
              <a:t>Goldfisch</a:t>
            </a:r>
            <a:r>
              <a:rPr lang="en-US" sz="4000" dirty="0"/>
              <a:t>“</a:t>
            </a:r>
          </a:p>
        </p:txBody>
      </p:sp>
      <p:sp>
        <p:nvSpPr>
          <p:cNvPr id="10" name="Textfeld 9"/>
          <p:cNvSpPr txBox="1"/>
          <p:nvPr/>
        </p:nvSpPr>
        <p:spPr>
          <a:xfrm>
            <a:off x="653584" y="2588100"/>
            <a:ext cx="3851122"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800" dirty="0" err="1">
                <a:solidFill>
                  <a:schemeClr val="tx1">
                    <a:lumMod val="75000"/>
                    <a:lumOff val="25000"/>
                  </a:schemeClr>
                </a:solidFill>
                <a:latin typeface="Calibri" panose="020F0502020204030204" pitchFamily="34" charset="0"/>
              </a:rPr>
              <a:t>Messfeier</a:t>
            </a:r>
            <a:r>
              <a:rPr lang="en-US" sz="2800" dirty="0">
                <a:solidFill>
                  <a:schemeClr val="tx1">
                    <a:lumMod val="75000"/>
                    <a:lumOff val="25000"/>
                  </a:schemeClr>
                </a:solidFill>
                <a:latin typeface="Calibri" panose="020F0502020204030204" pitchFamily="34" charset="0"/>
              </a:rPr>
              <a:t> in der </a:t>
            </a:r>
            <a:r>
              <a:rPr lang="en-US" sz="2800" dirty="0" err="1">
                <a:solidFill>
                  <a:schemeClr val="tx1">
                    <a:lumMod val="75000"/>
                    <a:lumOff val="25000"/>
                  </a:schemeClr>
                </a:solidFill>
                <a:latin typeface="Calibri" panose="020F0502020204030204" pitchFamily="34" charset="0"/>
              </a:rPr>
              <a:t>Missionsstation</a:t>
            </a:r>
            <a:r>
              <a:rPr lang="en-US" sz="2800" dirty="0">
                <a:solidFill>
                  <a:schemeClr val="tx1">
                    <a:lumMod val="75000"/>
                    <a:lumOff val="25000"/>
                  </a:schemeClr>
                </a:solidFill>
                <a:latin typeface="Calibri" panose="020F0502020204030204" pitchFamily="34" charset="0"/>
              </a:rPr>
              <a:t> in </a:t>
            </a:r>
            <a:r>
              <a:rPr lang="en-US" sz="2800" dirty="0" err="1">
                <a:solidFill>
                  <a:schemeClr val="tx1">
                    <a:lumMod val="75000"/>
                    <a:lumOff val="25000"/>
                  </a:schemeClr>
                </a:solidFill>
                <a:latin typeface="Calibri" panose="020F0502020204030204" pitchFamily="34" charset="0"/>
              </a:rPr>
              <a:t>Meruri</a:t>
            </a:r>
            <a:r>
              <a:rPr lang="en-US" sz="2800" dirty="0">
                <a:solidFill>
                  <a:schemeClr val="tx1">
                    <a:lumMod val="75000"/>
                    <a:lumOff val="25000"/>
                  </a:schemeClr>
                </a:solidFill>
                <a:latin typeface="Calibri" panose="020F0502020204030204" pitchFamily="34" charset="0"/>
              </a:rPr>
              <a:t>.</a:t>
            </a:r>
          </a:p>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rPr>
              <a:t>Die </a:t>
            </a:r>
            <a:r>
              <a:rPr lang="en-US" sz="2800" dirty="0" err="1">
                <a:solidFill>
                  <a:schemeClr val="tx1">
                    <a:lumMod val="75000"/>
                    <a:lumOff val="25000"/>
                  </a:schemeClr>
                </a:solidFill>
                <a:latin typeface="Calibri" panose="020F0502020204030204" pitchFamily="34" charset="0"/>
              </a:rPr>
              <a:t>Bororos</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nehmen</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ihn</a:t>
            </a:r>
            <a:r>
              <a:rPr lang="en-US" sz="2800" dirty="0">
                <a:solidFill>
                  <a:schemeClr val="tx1">
                    <a:lumMod val="75000"/>
                    <a:lumOff val="25000"/>
                  </a:schemeClr>
                </a:solidFill>
                <a:latin typeface="Calibri" panose="020F0502020204030204" pitchFamily="34" charset="0"/>
              </a:rPr>
              <a:t> in </a:t>
            </a:r>
            <a:r>
              <a:rPr lang="en-US" sz="2800" dirty="0" err="1">
                <a:solidFill>
                  <a:schemeClr val="tx1">
                    <a:lumMod val="75000"/>
                    <a:lumOff val="25000"/>
                  </a:schemeClr>
                </a:solidFill>
                <a:latin typeface="Calibri" panose="020F0502020204030204" pitchFamily="34" charset="0"/>
              </a:rPr>
              <a:t>ihren</a:t>
            </a:r>
            <a:r>
              <a:rPr lang="en-US" sz="2800" dirty="0">
                <a:solidFill>
                  <a:schemeClr val="tx1">
                    <a:lumMod val="75000"/>
                    <a:lumOff val="25000"/>
                  </a:schemeClr>
                </a:solidFill>
                <a:latin typeface="Calibri" panose="020F0502020204030204" pitchFamily="34" charset="0"/>
              </a:rPr>
              <a:t> Stamm auf und </a:t>
            </a:r>
            <a:r>
              <a:rPr lang="en-US" sz="2800" dirty="0" err="1">
                <a:solidFill>
                  <a:schemeClr val="tx1">
                    <a:lumMod val="75000"/>
                    <a:lumOff val="25000"/>
                  </a:schemeClr>
                </a:solidFill>
                <a:latin typeface="Calibri" panose="020F0502020204030204" pitchFamily="34" charset="0"/>
              </a:rPr>
              <a:t>geben</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ihm</a:t>
            </a:r>
            <a:r>
              <a:rPr lang="en-US" sz="2800" dirty="0">
                <a:solidFill>
                  <a:schemeClr val="tx1">
                    <a:lumMod val="75000"/>
                    <a:lumOff val="25000"/>
                  </a:schemeClr>
                </a:solidFill>
                <a:latin typeface="Calibri" panose="020F0502020204030204" pitchFamily="34" charset="0"/>
              </a:rPr>
              <a:t> den </a:t>
            </a:r>
            <a:r>
              <a:rPr lang="en-US" sz="2800" dirty="0" err="1">
                <a:solidFill>
                  <a:schemeClr val="tx1">
                    <a:lumMod val="75000"/>
                    <a:lumOff val="25000"/>
                  </a:schemeClr>
                </a:solidFill>
                <a:latin typeface="Calibri" panose="020F0502020204030204" pitchFamily="34" charset="0"/>
              </a:rPr>
              <a:t>Namen</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Goldfisch</a:t>
            </a:r>
            <a:r>
              <a:rPr lang="en-US" sz="2800" dirty="0">
                <a:solidFill>
                  <a:schemeClr val="tx1">
                    <a:lumMod val="75000"/>
                    <a:lumOff val="25000"/>
                  </a:schemeClr>
                </a:solidFill>
                <a:latin typeface="Calibri" panose="020F0502020204030204" pitchFamily="34" charset="0"/>
              </a:rPr>
              <a:t>“.</a:t>
            </a:r>
          </a:p>
          <a:p>
            <a:pPr>
              <a:spcBef>
                <a:spcPts val="1000"/>
              </a:spcBef>
              <a:buClr>
                <a:schemeClr val="accent1"/>
              </a:buClr>
              <a:buSzPct val="80000"/>
              <a:buFont typeface="Wingdings 3" charset="2"/>
              <a:buChar char=""/>
            </a:pPr>
            <a:endParaRPr lang="en-US" dirty="0">
              <a:solidFill>
                <a:schemeClr val="tx1">
                  <a:lumMod val="75000"/>
                  <a:lumOff val="25000"/>
                </a:schemeClr>
              </a:solidFill>
              <a:latin typeface="Calibri" panose="020F0502020204030204" pitchFamily="34" charset="0"/>
            </a:endParaRPr>
          </a:p>
        </p:txBody>
      </p:sp>
      <p:cxnSp>
        <p:nvCxnSpPr>
          <p:cNvPr id="27" name="Straight Connector 26">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5"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7"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9"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3"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 name="Foliennummernplatzhalter 3">
            <a:extLst>
              <a:ext uri="{FF2B5EF4-FFF2-40B4-BE49-F238E27FC236}">
                <a16:creationId xmlns:a16="http://schemas.microsoft.com/office/drawing/2014/main" id="{9C9768CB-B69B-377A-8BA6-D4B6102BC828}"/>
              </a:ext>
            </a:extLst>
          </p:cNvPr>
          <p:cNvSpPr>
            <a:spLocks noGrp="1"/>
          </p:cNvSpPr>
          <p:nvPr>
            <p:ph type="sldNum" sz="quarter" idx="12"/>
          </p:nvPr>
        </p:nvSpPr>
        <p:spPr/>
        <p:txBody>
          <a:bodyPr/>
          <a:lstStyle/>
          <a:p>
            <a:fld id="{02ACA486-A55F-4196-98AB-F780B2F58532}" type="slidenum">
              <a:rPr lang="de-DE" smtClean="0"/>
              <a:t>13</a:t>
            </a:fld>
            <a:endParaRPr lang="de-DE"/>
          </a:p>
        </p:txBody>
      </p:sp>
    </p:spTree>
    <p:extLst>
      <p:ext uri="{BB962C8B-B14F-4D97-AF65-F5344CB8AC3E}">
        <p14:creationId xmlns:p14="http://schemas.microsoft.com/office/powerpoint/2010/main" val="1347046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985968" y="4473226"/>
            <a:ext cx="8288035" cy="1096650"/>
          </a:xfrm>
        </p:spPr>
        <p:txBody>
          <a:bodyPr vert="horz" lIns="91440" tIns="45720" rIns="91440" bIns="45720" rtlCol="0" anchor="b">
            <a:normAutofit/>
          </a:bodyPr>
          <a:lstStyle/>
          <a:p>
            <a:r>
              <a:rPr lang="en-US" sz="4000" dirty="0"/>
              <a:t>Kapelle von </a:t>
            </a:r>
            <a:r>
              <a:rPr lang="en-US" sz="4000" dirty="0" err="1"/>
              <a:t>Meruri</a:t>
            </a:r>
            <a:endParaRPr lang="en-US" sz="40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rcRect l="21856" r="4144" b="-2"/>
          <a:stretch>
            <a:fillRect/>
          </a:stretch>
        </p:blipFill>
        <p:spPr>
          <a:xfrm>
            <a:off x="985969" y="609600"/>
            <a:ext cx="4029716" cy="3635025"/>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rcRect l="7134" r="9724" b="2"/>
          <a:stretch>
            <a:fillRect/>
          </a:stretch>
        </p:blipFill>
        <p:spPr>
          <a:xfrm>
            <a:off x="5244286" y="608009"/>
            <a:ext cx="4029716" cy="3635025"/>
          </a:xfrm>
          <a:prstGeom prst="rect">
            <a:avLst/>
          </a:prstGeom>
        </p:spPr>
      </p:pic>
      <p:sp>
        <p:nvSpPr>
          <p:cNvPr id="6" name="Foliennummernplatzhalter 5">
            <a:extLst>
              <a:ext uri="{FF2B5EF4-FFF2-40B4-BE49-F238E27FC236}">
                <a16:creationId xmlns:a16="http://schemas.microsoft.com/office/drawing/2014/main" id="{39200461-469F-5CF3-7F5B-D35CB7C4D142}"/>
              </a:ext>
            </a:extLst>
          </p:cNvPr>
          <p:cNvSpPr>
            <a:spLocks noGrp="1"/>
          </p:cNvSpPr>
          <p:nvPr>
            <p:ph type="sldNum" sz="quarter" idx="12"/>
          </p:nvPr>
        </p:nvSpPr>
        <p:spPr/>
        <p:txBody>
          <a:bodyPr/>
          <a:lstStyle/>
          <a:p>
            <a:fld id="{02ACA486-A55F-4196-98AB-F780B2F58532}" type="slidenum">
              <a:rPr lang="de-DE" smtClean="0"/>
              <a:t>14</a:t>
            </a:fld>
            <a:endParaRPr lang="de-DE"/>
          </a:p>
        </p:txBody>
      </p:sp>
    </p:spTree>
    <p:extLst>
      <p:ext uri="{BB962C8B-B14F-4D97-AF65-F5344CB8AC3E}">
        <p14:creationId xmlns:p14="http://schemas.microsoft.com/office/powerpoint/2010/main" val="379415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3" name="Grafik 2"/>
          <p:cNvPicPr>
            <a:picLocks noChangeAspect="1"/>
          </p:cNvPicPr>
          <p:nvPr/>
        </p:nvPicPr>
        <p:blipFill>
          <a:blip r:embed="rId2"/>
          <a:srcRect t="16123" r="1" b="14624"/>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609600"/>
            <a:ext cx="3851123" cy="1320800"/>
          </a:xfrm>
        </p:spPr>
        <p:txBody>
          <a:bodyPr vert="horz" lIns="91440" tIns="45720" rIns="91440" bIns="45720" rtlCol="0" anchor="t">
            <a:normAutofit/>
          </a:bodyPr>
          <a:lstStyle/>
          <a:p>
            <a:r>
              <a:rPr lang="en-US" sz="4000" dirty="0" err="1"/>
              <a:t>Religiöse</a:t>
            </a:r>
            <a:r>
              <a:rPr lang="en-US" sz="4000" dirty="0"/>
              <a:t> </a:t>
            </a:r>
            <a:r>
              <a:rPr lang="en-US" sz="4000" dirty="0" err="1"/>
              <a:t>Inkulturation</a:t>
            </a:r>
            <a:endParaRPr lang="en-US" sz="4000" dirty="0"/>
          </a:p>
        </p:txBody>
      </p:sp>
      <p:sp>
        <p:nvSpPr>
          <p:cNvPr id="4" name="Textfeld 3"/>
          <p:cNvSpPr txBox="1"/>
          <p:nvPr/>
        </p:nvSpPr>
        <p:spPr>
          <a:xfrm>
            <a:off x="677334" y="2789973"/>
            <a:ext cx="3851122"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Religiöse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Inkulturation</a:t>
            </a:r>
            <a:r>
              <a:rPr lang="en-US" sz="2400" dirty="0">
                <a:solidFill>
                  <a:schemeClr val="tx1">
                    <a:lumMod val="75000"/>
                    <a:lumOff val="25000"/>
                  </a:schemeClr>
                </a:solidFill>
                <a:latin typeface="Calibri" panose="020F0502020204030204" pitchFamily="34" charset="0"/>
              </a:rPr>
              <a:t> war </a:t>
            </a:r>
            <a:r>
              <a:rPr lang="en-US" sz="2400" dirty="0" err="1">
                <a:solidFill>
                  <a:schemeClr val="tx1">
                    <a:lumMod val="75000"/>
                    <a:lumOff val="25000"/>
                  </a:schemeClr>
                </a:solidFill>
                <a:latin typeface="Calibri" panose="020F0502020204030204" pitchFamily="34" charset="0"/>
              </a:rPr>
              <a:t>ihm</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ein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Herzensanliegen</a:t>
            </a:r>
            <a:r>
              <a:rPr lang="en-US" sz="2400" dirty="0">
                <a:solidFill>
                  <a:schemeClr val="tx1">
                    <a:lumMod val="75000"/>
                    <a:lumOff val="25000"/>
                  </a:schemeClr>
                </a:solidFill>
                <a:latin typeface="Calibri" panose="020F0502020204030204" pitchFamily="34" charset="0"/>
              </a:rPr>
              <a:t>. </a:t>
            </a:r>
          </a:p>
          <a:p>
            <a:pPr>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In der </a:t>
            </a:r>
            <a:r>
              <a:rPr lang="en-US" sz="2400" dirty="0" err="1">
                <a:solidFill>
                  <a:schemeClr val="tx1">
                    <a:lumMod val="75000"/>
                    <a:lumOff val="25000"/>
                  </a:schemeClr>
                </a:solidFill>
                <a:latin typeface="Calibri" panose="020F0502020204030204" pitchFamily="34" charset="0"/>
              </a:rPr>
              <a:t>Liturgie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verband</a:t>
            </a:r>
            <a:r>
              <a:rPr lang="en-US" sz="2400" dirty="0">
                <a:solidFill>
                  <a:schemeClr val="tx1">
                    <a:lumMod val="75000"/>
                    <a:lumOff val="25000"/>
                  </a:schemeClr>
                </a:solidFill>
                <a:latin typeface="Calibri" panose="020F0502020204030204" pitchFamily="34" charset="0"/>
              </a:rPr>
              <a:t> er </a:t>
            </a:r>
            <a:r>
              <a:rPr lang="en-US" sz="2400" dirty="0" err="1">
                <a:solidFill>
                  <a:schemeClr val="tx1">
                    <a:lumMod val="75000"/>
                    <a:lumOff val="25000"/>
                  </a:schemeClr>
                </a:solidFill>
                <a:latin typeface="Calibri" panose="020F0502020204030204" pitchFamily="34" charset="0"/>
              </a:rPr>
              <a:t>weltkirchliche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Elemente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der </a:t>
            </a:r>
            <a:r>
              <a:rPr lang="en-US" sz="2400" dirty="0" err="1">
                <a:solidFill>
                  <a:schemeClr val="tx1">
                    <a:lumMod val="75000"/>
                    <a:lumOff val="25000"/>
                  </a:schemeClr>
                </a:solidFill>
                <a:latin typeface="Calibri" panose="020F0502020204030204" pitchFamily="34" charset="0"/>
              </a:rPr>
              <a:t>lokalen</a:t>
            </a:r>
            <a:r>
              <a:rPr lang="en-US" sz="2400" dirty="0">
                <a:solidFill>
                  <a:schemeClr val="tx1">
                    <a:lumMod val="75000"/>
                    <a:lumOff val="25000"/>
                  </a:schemeClr>
                </a:solidFill>
                <a:latin typeface="Calibri" panose="020F0502020204030204" pitchFamily="34" charset="0"/>
              </a:rPr>
              <a:t> Tradition der </a:t>
            </a:r>
            <a:r>
              <a:rPr lang="en-US" sz="2400" dirty="0" err="1">
                <a:solidFill>
                  <a:schemeClr val="tx1">
                    <a:lumMod val="75000"/>
                    <a:lumOff val="25000"/>
                  </a:schemeClr>
                </a:solidFill>
                <a:latin typeface="Calibri" panose="020F0502020204030204" pitchFamily="34" charset="0"/>
              </a:rPr>
              <a:t>Indigenen</a:t>
            </a:r>
            <a:r>
              <a:rPr lang="en-US" sz="2400" dirty="0">
                <a:solidFill>
                  <a:schemeClr val="tx1">
                    <a:lumMod val="75000"/>
                    <a:lumOff val="25000"/>
                  </a:schemeClr>
                </a:solidFill>
                <a:latin typeface="Calibri" panose="020F0502020204030204" pitchFamily="34" charset="0"/>
              </a:rPr>
              <a:t>.</a:t>
            </a:r>
          </a:p>
        </p:txBody>
      </p:sp>
      <p:cxnSp>
        <p:nvCxnSpPr>
          <p:cNvPr id="21" name="Straight Connector 2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B3A2B604-D04D-5C00-68AD-D6BFF8A4A3F7}"/>
              </a:ext>
            </a:extLst>
          </p:cNvPr>
          <p:cNvSpPr>
            <a:spLocks noGrp="1"/>
          </p:cNvSpPr>
          <p:nvPr>
            <p:ph type="sldNum" sz="quarter" idx="12"/>
          </p:nvPr>
        </p:nvSpPr>
        <p:spPr/>
        <p:txBody>
          <a:bodyPr/>
          <a:lstStyle/>
          <a:p>
            <a:fld id="{02ACA486-A55F-4196-98AB-F780B2F58532}" type="slidenum">
              <a:rPr lang="de-DE" smtClean="0"/>
              <a:t>15</a:t>
            </a:fld>
            <a:endParaRPr lang="de-DE"/>
          </a:p>
        </p:txBody>
      </p:sp>
    </p:spTree>
    <p:extLst>
      <p:ext uri="{BB962C8B-B14F-4D97-AF65-F5344CB8AC3E}">
        <p14:creationId xmlns:p14="http://schemas.microsoft.com/office/powerpoint/2010/main" val="644842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6" name="Group 1075">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77" name="Straight Connector 1076">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78" name="Straight Connector 1077">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079"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0"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1" name="Isosceles Triangle 1080">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2"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3"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4"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5" name="Isosceles Triangle 1084">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6" name="Isosceles Triangle 1085">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1034" name="Picture 10">
            <a:extLst>
              <a:ext uri="{FF2B5EF4-FFF2-40B4-BE49-F238E27FC236}">
                <a16:creationId xmlns:a16="http://schemas.microsoft.com/office/drawing/2014/main" id="{9DA98DB8-47B6-63CB-2721-2568E6125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192" t="9091"/>
          <a:stretch>
            <a:fillRect/>
          </a:stretch>
        </p:blipFill>
        <p:spPr bwMode="auto">
          <a:xfrm>
            <a:off x="1"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88" name="Isosceles Triangle 1087">
            <a:extLst>
              <a:ext uri="{FF2B5EF4-FFF2-40B4-BE49-F238E27FC236}">
                <a16:creationId xmlns:a16="http://schemas.microsoft.com/office/drawing/2014/main" id="{637F63F2-649A-41EF-BE19-652586482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90" name="Parallelogram 1089">
            <a:extLst>
              <a:ext uri="{FF2B5EF4-FFF2-40B4-BE49-F238E27FC236}">
                <a16:creationId xmlns:a16="http://schemas.microsoft.com/office/drawing/2014/main" id="{054F7F79-F447-429D-8CB8-7459C972E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cxnSp>
        <p:nvCxnSpPr>
          <p:cNvPr id="1092" name="Straight Connector 1091">
            <a:extLst>
              <a:ext uri="{FF2B5EF4-FFF2-40B4-BE49-F238E27FC236}">
                <a16:creationId xmlns:a16="http://schemas.microsoft.com/office/drawing/2014/main" id="{8C18954F-0B0F-44A8-91E0-847BF7010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94" name="Straight Connector 1093">
            <a:extLst>
              <a:ext uri="{FF2B5EF4-FFF2-40B4-BE49-F238E27FC236}">
                <a16:creationId xmlns:a16="http://schemas.microsoft.com/office/drawing/2014/main" id="{7C0A67AA-69E1-4F6D-A8A6-E7A2EAB7E1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96" name="Rectangle 23">
            <a:extLst>
              <a:ext uri="{FF2B5EF4-FFF2-40B4-BE49-F238E27FC236}">
                <a16:creationId xmlns:a16="http://schemas.microsoft.com/office/drawing/2014/main" id="{1D6D9E94-9FEE-4E26-AE7D-4E3E03A06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 name="Titel 1"/>
          <p:cNvSpPr>
            <a:spLocks noGrp="1"/>
          </p:cNvSpPr>
          <p:nvPr>
            <p:ph type="title"/>
          </p:nvPr>
        </p:nvSpPr>
        <p:spPr>
          <a:xfrm>
            <a:off x="2786047" y="609600"/>
            <a:ext cx="6487955" cy="1320800"/>
          </a:xfrm>
        </p:spPr>
        <p:txBody>
          <a:bodyPr vert="horz" lIns="91440" tIns="45720" rIns="91440" bIns="45720" rtlCol="0" anchor="t">
            <a:normAutofit/>
          </a:bodyPr>
          <a:lstStyle/>
          <a:p>
            <a:r>
              <a:rPr lang="en-US" sz="4000" dirty="0" err="1"/>
              <a:t>Osterliturgie</a:t>
            </a:r>
            <a:endParaRPr lang="en-US" sz="4000" dirty="0"/>
          </a:p>
        </p:txBody>
      </p:sp>
      <p:sp>
        <p:nvSpPr>
          <p:cNvPr id="1098" name="Rectangle 25">
            <a:extLst>
              <a:ext uri="{FF2B5EF4-FFF2-40B4-BE49-F238E27FC236}">
                <a16:creationId xmlns:a16="http://schemas.microsoft.com/office/drawing/2014/main" id="{0CC2471B-F98C-4D94-8777-C8D8912A9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100" name="Isosceles Triangle 1099">
            <a:extLst>
              <a:ext uri="{FF2B5EF4-FFF2-40B4-BE49-F238E27FC236}">
                <a16:creationId xmlns:a16="http://schemas.microsoft.com/office/drawing/2014/main" id="{E943A1EA-7FA0-4E82-9E41-7778E16595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 name="Rechteck 2"/>
          <p:cNvSpPr/>
          <p:nvPr/>
        </p:nvSpPr>
        <p:spPr>
          <a:xfrm>
            <a:off x="2786047" y="1541417"/>
            <a:ext cx="7056693" cy="4499945"/>
          </a:xfrm>
          <a:prstGeom prst="rect">
            <a:avLst/>
          </a:prstGeom>
        </p:spPr>
        <p:txBody>
          <a:bodyPr vert="horz" lIns="91440" tIns="45720" rIns="91440" bIns="45720" rtlCol="0">
            <a:normAutofit fontScale="85000" lnSpcReduction="10000"/>
          </a:bodyPr>
          <a:lstStyle/>
          <a:p>
            <a:pPr>
              <a:lnSpc>
                <a:spcPct val="110000"/>
              </a:lnSpc>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„Beim Gloria </a:t>
            </a:r>
            <a:r>
              <a:rPr lang="en-US" sz="2400" dirty="0" err="1">
                <a:solidFill>
                  <a:schemeClr val="tx1">
                    <a:lumMod val="75000"/>
                    <a:lumOff val="25000"/>
                  </a:schemeClr>
                </a:solidFill>
                <a:latin typeface="Calibri" panose="020F0502020204030204" pitchFamily="34" charset="0"/>
              </a:rPr>
              <a:t>wurde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ukurugureu</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arowe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gesungen</a:t>
            </a:r>
            <a:r>
              <a:rPr lang="en-US" sz="2400" dirty="0">
                <a:solidFill>
                  <a:schemeClr val="tx1">
                    <a:lumMod val="75000"/>
                    <a:lumOff val="25000"/>
                  </a:schemeClr>
                </a:solidFill>
                <a:latin typeface="Calibri" panose="020F0502020204030204" pitchFamily="34" charset="0"/>
              </a:rPr>
              <a:t>. Dieses Lied </a:t>
            </a:r>
            <a:r>
              <a:rPr lang="en-US" sz="2400" dirty="0" err="1">
                <a:solidFill>
                  <a:schemeClr val="tx1">
                    <a:lumMod val="75000"/>
                    <a:lumOff val="25000"/>
                  </a:schemeClr>
                </a:solidFill>
                <a:latin typeface="Calibri" panose="020F0502020204030204" pitchFamily="34" charset="0"/>
              </a:rPr>
              <a:t>wird</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während</a:t>
            </a:r>
            <a:r>
              <a:rPr lang="en-US" sz="2400" dirty="0">
                <a:solidFill>
                  <a:schemeClr val="tx1">
                    <a:lumMod val="75000"/>
                    <a:lumOff val="25000"/>
                  </a:schemeClr>
                </a:solidFill>
                <a:latin typeface="Calibri" panose="020F0502020204030204" pitchFamily="34" charset="0"/>
              </a:rPr>
              <a:t> der Moto-Bodu-</a:t>
            </a:r>
            <a:r>
              <a:rPr lang="en-US" sz="2400" dirty="0" err="1">
                <a:solidFill>
                  <a:schemeClr val="tx1">
                    <a:lumMod val="75000"/>
                    <a:lumOff val="25000"/>
                  </a:schemeClr>
                </a:solidFill>
                <a:latin typeface="Calibri" panose="020F0502020204030204" pitchFamily="34" charset="0"/>
              </a:rPr>
              <a:t>Zeremonie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gesungen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Diese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Zeremonie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besteht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aus</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Folgendem</a:t>
            </a:r>
            <a:r>
              <a:rPr lang="en-US" sz="2400" dirty="0">
                <a:solidFill>
                  <a:schemeClr val="tx1">
                    <a:lumMod val="75000"/>
                    <a:lumOff val="25000"/>
                  </a:schemeClr>
                </a:solidFill>
                <a:latin typeface="Calibri" panose="020F0502020204030204" pitchFamily="34" charset="0"/>
              </a:rPr>
              <a:t>: Die Bororo graben </a:t>
            </a:r>
            <a:r>
              <a:rPr lang="en-US" sz="2400" dirty="0" err="1">
                <a:solidFill>
                  <a:schemeClr val="tx1">
                    <a:lumMod val="75000"/>
                    <a:lumOff val="25000"/>
                  </a:schemeClr>
                </a:solidFill>
                <a:latin typeface="Calibri" panose="020F0502020204030204" pitchFamily="34" charset="0"/>
              </a:rPr>
              <a:t>ein</a:t>
            </a:r>
            <a:r>
              <a:rPr lang="en-US" sz="2400" dirty="0">
                <a:solidFill>
                  <a:schemeClr val="tx1">
                    <a:lumMod val="75000"/>
                    <a:lumOff val="25000"/>
                  </a:schemeClr>
                </a:solidFill>
                <a:latin typeface="Calibri" panose="020F0502020204030204" pitchFamily="34" charset="0"/>
              </a:rPr>
              <a:t> Loch in den Boden, in das </a:t>
            </a:r>
            <a:r>
              <a:rPr lang="en-US" sz="2400" dirty="0" err="1">
                <a:solidFill>
                  <a:schemeClr val="tx1">
                    <a:lumMod val="75000"/>
                    <a:lumOff val="25000"/>
                  </a:schemeClr>
                </a:solidFill>
                <a:latin typeface="Calibri" panose="020F0502020204030204" pitchFamily="34" charset="0"/>
              </a:rPr>
              <a:t>ein</a:t>
            </a:r>
            <a:r>
              <a:rPr lang="en-US" sz="2400" dirty="0">
                <a:solidFill>
                  <a:schemeClr val="tx1">
                    <a:lumMod val="75000"/>
                    <a:lumOff val="25000"/>
                  </a:schemeClr>
                </a:solidFill>
                <a:latin typeface="Calibri" panose="020F0502020204030204" pitchFamily="34" charset="0"/>
              </a:rPr>
              <a:t> Bororo, der </a:t>
            </a:r>
            <a:r>
              <a:rPr lang="en-US" sz="2400" dirty="0" err="1">
                <a:solidFill>
                  <a:schemeClr val="tx1">
                    <a:lumMod val="75000"/>
                    <a:lumOff val="25000"/>
                  </a:schemeClr>
                </a:solidFill>
                <a:latin typeface="Calibri" panose="020F0502020204030204" pitchFamily="34" charset="0"/>
              </a:rPr>
              <a:t>sich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Traditionen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auskennt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hineinkriecht</a:t>
            </a:r>
            <a:r>
              <a:rPr lang="en-US" sz="2400" dirty="0">
                <a:solidFill>
                  <a:schemeClr val="tx1">
                    <a:lumMod val="75000"/>
                    <a:lumOff val="25000"/>
                  </a:schemeClr>
                </a:solidFill>
                <a:latin typeface="Calibri" panose="020F0502020204030204" pitchFamily="34" charset="0"/>
              </a:rPr>
              <a:t>. Das Loch </a:t>
            </a:r>
            <a:r>
              <a:rPr lang="en-US" sz="2400" dirty="0" err="1">
                <a:solidFill>
                  <a:schemeClr val="tx1">
                    <a:lumMod val="75000"/>
                    <a:lumOff val="25000"/>
                  </a:schemeClr>
                </a:solidFill>
                <a:latin typeface="Calibri" panose="020F0502020204030204" pitchFamily="34" charset="0"/>
              </a:rPr>
              <a:t>wird</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sofort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Ästen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Blättern</a:t>
            </a:r>
            <a:r>
              <a:rPr lang="en-US" sz="2400" dirty="0">
                <a:solidFill>
                  <a:schemeClr val="tx1">
                    <a:lumMod val="75000"/>
                    <a:lumOff val="25000"/>
                  </a:schemeClr>
                </a:solidFill>
                <a:latin typeface="Calibri" panose="020F0502020204030204" pitchFamily="34" charset="0"/>
              </a:rPr>
              <a:t> und </a:t>
            </a:r>
            <a:r>
              <a:rPr lang="en-US" sz="2400" dirty="0" err="1">
                <a:solidFill>
                  <a:schemeClr val="tx1">
                    <a:lumMod val="75000"/>
                    <a:lumOff val="25000"/>
                  </a:schemeClr>
                </a:solidFill>
                <a:latin typeface="Calibri" panose="020F0502020204030204" pitchFamily="34" charset="0"/>
              </a:rPr>
              <a:t>Steinen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bedeckt</a:t>
            </a:r>
            <a:r>
              <a:rPr lang="en-US" sz="2400" dirty="0">
                <a:solidFill>
                  <a:schemeClr val="tx1">
                    <a:lumMod val="75000"/>
                    <a:lumOff val="25000"/>
                  </a:schemeClr>
                </a:solidFill>
                <a:latin typeface="Calibri" panose="020F0502020204030204" pitchFamily="34" charset="0"/>
              </a:rPr>
              <a:t>. Der Bororo, der </a:t>
            </a:r>
            <a:r>
              <a:rPr lang="en-US" sz="2400" dirty="0" err="1">
                <a:solidFill>
                  <a:schemeClr val="tx1">
                    <a:lumMod val="75000"/>
                    <a:lumOff val="25000"/>
                  </a:schemeClr>
                </a:solidFill>
                <a:latin typeface="Calibri" panose="020F0502020204030204" pitchFamily="34" charset="0"/>
              </a:rPr>
              <a:t>sich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darin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befindet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stößt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reichlich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Zigarettenrauch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aus</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während</a:t>
            </a:r>
            <a:r>
              <a:rPr lang="en-US" sz="2400" dirty="0">
                <a:solidFill>
                  <a:schemeClr val="tx1">
                    <a:lumMod val="75000"/>
                    <a:lumOff val="25000"/>
                  </a:schemeClr>
                </a:solidFill>
                <a:latin typeface="Calibri" panose="020F0502020204030204" pitchFamily="34" charset="0"/>
              </a:rPr>
              <a:t> die </a:t>
            </a:r>
            <a:r>
              <a:rPr lang="en-US" sz="2400" dirty="0" err="1">
                <a:solidFill>
                  <a:schemeClr val="tx1">
                    <a:lumMod val="75000"/>
                    <a:lumOff val="25000"/>
                  </a:schemeClr>
                </a:solidFill>
                <a:latin typeface="Calibri" panose="020F0502020204030204" pitchFamily="34" charset="0"/>
              </a:rPr>
              <a:t>anderen</a:t>
            </a:r>
            <a:r>
              <a:rPr lang="en-US" sz="2400" dirty="0">
                <a:solidFill>
                  <a:schemeClr val="tx1">
                    <a:lumMod val="75000"/>
                    <a:lumOff val="25000"/>
                  </a:schemeClr>
                </a:solidFill>
                <a:latin typeface="Calibri" panose="020F0502020204030204" pitchFamily="34" charset="0"/>
              </a:rPr>
              <a:t> Bororo „</a:t>
            </a:r>
            <a:r>
              <a:rPr lang="en-US" sz="2400" dirty="0" err="1">
                <a:solidFill>
                  <a:schemeClr val="tx1">
                    <a:lumMod val="75000"/>
                    <a:lumOff val="25000"/>
                  </a:schemeClr>
                </a:solidFill>
                <a:latin typeface="Calibri" panose="020F0502020204030204" pitchFamily="34" charset="0"/>
              </a:rPr>
              <a:t>ukurugureu</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arowe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singen</a:t>
            </a:r>
            <a:r>
              <a:rPr lang="en-US" sz="2400" dirty="0">
                <a:solidFill>
                  <a:schemeClr val="tx1">
                    <a:lumMod val="75000"/>
                    <a:lumOff val="25000"/>
                  </a:schemeClr>
                </a:solidFill>
                <a:latin typeface="Calibri" panose="020F0502020204030204" pitchFamily="34" charset="0"/>
              </a:rPr>
              <a:t>. Nach 20 bis 30 </a:t>
            </a:r>
            <a:r>
              <a:rPr lang="en-US" sz="2400" dirty="0" err="1">
                <a:solidFill>
                  <a:schemeClr val="tx1">
                    <a:lumMod val="75000"/>
                    <a:lumOff val="25000"/>
                  </a:schemeClr>
                </a:solidFill>
                <a:latin typeface="Calibri" panose="020F0502020204030204" pitchFamily="34" charset="0"/>
              </a:rPr>
              <a:t>Minuten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verlässt</a:t>
            </a:r>
            <a:r>
              <a:rPr lang="en-US" sz="2400" dirty="0">
                <a:solidFill>
                  <a:schemeClr val="tx1">
                    <a:lumMod val="75000"/>
                    <a:lumOff val="25000"/>
                  </a:schemeClr>
                </a:solidFill>
                <a:latin typeface="Calibri" panose="020F0502020204030204" pitchFamily="34" charset="0"/>
              </a:rPr>
              <a:t> der Bororo </a:t>
            </a:r>
            <a:r>
              <a:rPr lang="en-US" sz="2400" dirty="0" err="1">
                <a:solidFill>
                  <a:schemeClr val="tx1">
                    <a:lumMod val="75000"/>
                    <a:lumOff val="25000"/>
                  </a:schemeClr>
                </a:solidFill>
                <a:latin typeface="Calibri" panose="020F0502020204030204" pitchFamily="34" charset="0"/>
              </a:rPr>
              <a:t>aus</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eigenem</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Antrieb</a:t>
            </a:r>
            <a:r>
              <a:rPr lang="en-US" sz="2400" dirty="0">
                <a:solidFill>
                  <a:schemeClr val="tx1">
                    <a:lumMod val="75000"/>
                    <a:lumOff val="25000"/>
                  </a:schemeClr>
                </a:solidFill>
                <a:latin typeface="Calibri" panose="020F0502020204030204" pitchFamily="34" charset="0"/>
              </a:rPr>
              <a:t> das Loch, </a:t>
            </a:r>
            <a:r>
              <a:rPr lang="en-US" sz="2400" dirty="0" err="1">
                <a:solidFill>
                  <a:schemeClr val="tx1">
                    <a:lumMod val="75000"/>
                    <a:lumOff val="25000"/>
                  </a:schemeClr>
                </a:solidFill>
                <a:latin typeface="Calibri" panose="020F0502020204030204" pitchFamily="34" charset="0"/>
              </a:rPr>
              <a:t>gestärkt</a:t>
            </a:r>
            <a:r>
              <a:rPr lang="en-US" sz="2400" dirty="0">
                <a:solidFill>
                  <a:schemeClr val="tx1">
                    <a:lumMod val="75000"/>
                    <a:lumOff val="25000"/>
                  </a:schemeClr>
                </a:solidFill>
                <a:latin typeface="Calibri" panose="020F0502020204030204" pitchFamily="34" charset="0"/>
              </a:rPr>
              <a:t> und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außergewöhnlichen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Kräften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zum</a:t>
            </a:r>
            <a:r>
              <a:rPr lang="en-US" sz="2400" dirty="0">
                <a:solidFill>
                  <a:schemeClr val="tx1">
                    <a:lumMod val="75000"/>
                    <a:lumOff val="25000"/>
                  </a:schemeClr>
                </a:solidFill>
                <a:latin typeface="Calibri" panose="020F0502020204030204" pitchFamily="34" charset="0"/>
              </a:rPr>
              <a:t> Jagen und </a:t>
            </a:r>
            <a:r>
              <a:rPr lang="en-US" sz="2400" dirty="0" err="1">
                <a:solidFill>
                  <a:schemeClr val="tx1">
                    <a:lumMod val="75000"/>
                    <a:lumOff val="25000"/>
                  </a:schemeClr>
                </a:solidFill>
                <a:latin typeface="Calibri" panose="020F0502020204030204" pitchFamily="34" charset="0"/>
              </a:rPr>
              <a:t>Fischen</a:t>
            </a:r>
            <a:r>
              <a:rPr lang="en-US" sz="2400" dirty="0">
                <a:solidFill>
                  <a:schemeClr val="tx1">
                    <a:lumMod val="75000"/>
                    <a:lumOff val="25000"/>
                  </a:schemeClr>
                </a:solidFill>
                <a:latin typeface="Calibri" panose="020F0502020204030204" pitchFamily="34" charset="0"/>
              </a:rPr>
              <a:t> - Symbol für Christus, der </a:t>
            </a:r>
            <a:r>
              <a:rPr lang="en-US" sz="2400" dirty="0" err="1">
                <a:solidFill>
                  <a:schemeClr val="tx1">
                    <a:lumMod val="75000"/>
                    <a:lumOff val="25000"/>
                  </a:schemeClr>
                </a:solidFill>
                <a:latin typeface="Calibri" panose="020F0502020204030204" pitchFamily="34" charset="0"/>
              </a:rPr>
              <a:t>aus</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eigener</a:t>
            </a:r>
            <a:r>
              <a:rPr lang="en-US" sz="2400" dirty="0">
                <a:solidFill>
                  <a:schemeClr val="tx1">
                    <a:lumMod val="75000"/>
                    <a:lumOff val="25000"/>
                  </a:schemeClr>
                </a:solidFill>
                <a:latin typeface="Calibri" panose="020F0502020204030204" pitchFamily="34" charset="0"/>
              </a:rPr>
              <a:t> Kraft </a:t>
            </a:r>
            <a:r>
              <a:rPr lang="en-US" sz="2400" dirty="0" err="1">
                <a:solidFill>
                  <a:schemeClr val="tx1">
                    <a:lumMod val="75000"/>
                    <a:lumOff val="25000"/>
                  </a:schemeClr>
                </a:solidFill>
                <a:latin typeface="Calibri" panose="020F0502020204030204" pitchFamily="34" charset="0"/>
              </a:rPr>
              <a:t>siegreich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aus</a:t>
            </a:r>
            <a:r>
              <a:rPr lang="en-US" sz="2400" dirty="0">
                <a:solidFill>
                  <a:schemeClr val="tx1">
                    <a:lumMod val="75000"/>
                    <a:lumOff val="25000"/>
                  </a:schemeClr>
                </a:solidFill>
                <a:latin typeface="Calibri" panose="020F0502020204030204" pitchFamily="34" charset="0"/>
              </a:rPr>
              <a:t> dem Grab </a:t>
            </a:r>
            <a:r>
              <a:rPr lang="en-US" sz="2400" dirty="0" err="1">
                <a:solidFill>
                  <a:schemeClr val="tx1">
                    <a:lumMod val="75000"/>
                    <a:lumOff val="25000"/>
                  </a:schemeClr>
                </a:solidFill>
                <a:latin typeface="Calibri" panose="020F0502020204030204" pitchFamily="34" charset="0"/>
              </a:rPr>
              <a:t>aufersteht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körperlich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verwandelt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außergewöhnlichen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Kräften</a:t>
            </a:r>
            <a:r>
              <a:rPr lang="en-US" sz="2400" dirty="0">
                <a:solidFill>
                  <a:schemeClr val="tx1">
                    <a:lumMod val="75000"/>
                    <a:lumOff val="25000"/>
                  </a:schemeClr>
                </a:solidFill>
                <a:latin typeface="Calibri" panose="020F0502020204030204" pitchFamily="34" charset="0"/>
              </a:rPr>
              <a:t> an der </a:t>
            </a:r>
            <a:r>
              <a:rPr lang="en-US" sz="2400" dirty="0" err="1">
                <a:solidFill>
                  <a:schemeClr val="tx1">
                    <a:lumMod val="75000"/>
                    <a:lumOff val="25000"/>
                  </a:schemeClr>
                </a:solidFill>
                <a:latin typeface="Calibri" panose="020F0502020204030204" pitchFamily="34" charset="0"/>
              </a:rPr>
              <a:t>Seite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Gottes</a:t>
            </a:r>
            <a:r>
              <a:rPr lang="en-US" sz="2400" dirty="0">
                <a:solidFill>
                  <a:schemeClr val="tx1">
                    <a:lumMod val="75000"/>
                    <a:lumOff val="25000"/>
                  </a:schemeClr>
                </a:solidFill>
                <a:latin typeface="Calibri" panose="020F0502020204030204" pitchFamily="34" charset="0"/>
              </a:rPr>
              <a:t>, des Vaters.“ </a:t>
            </a:r>
          </a:p>
          <a:p>
            <a:pPr>
              <a:lnSpc>
                <a:spcPct val="90000"/>
              </a:lnSpc>
              <a:spcBef>
                <a:spcPts val="1000"/>
              </a:spcBef>
              <a:buClr>
                <a:schemeClr val="accent1"/>
              </a:buClr>
              <a:buSzPct val="80000"/>
            </a:pPr>
            <a:r>
              <a:rPr lang="en-US" sz="2400" dirty="0">
                <a:solidFill>
                  <a:schemeClr val="tx1">
                    <a:lumMod val="75000"/>
                    <a:lumOff val="25000"/>
                  </a:schemeClr>
                </a:solidFill>
                <a:latin typeface="Calibri" panose="020F0502020204030204" pitchFamily="34" charset="0"/>
              </a:rPr>
              <a:t>Brief von P. </a:t>
            </a:r>
            <a:r>
              <a:rPr lang="en-US" sz="2400" dirty="0" err="1">
                <a:solidFill>
                  <a:schemeClr val="tx1">
                    <a:lumMod val="75000"/>
                    <a:lumOff val="25000"/>
                  </a:schemeClr>
                </a:solidFill>
                <a:latin typeface="Calibri" panose="020F0502020204030204" pitchFamily="34" charset="0"/>
              </a:rPr>
              <a:t>Lunkenbein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über</a:t>
            </a:r>
            <a:r>
              <a:rPr lang="en-US" sz="2400" dirty="0">
                <a:solidFill>
                  <a:schemeClr val="tx1">
                    <a:lumMod val="75000"/>
                    <a:lumOff val="25000"/>
                  </a:schemeClr>
                </a:solidFill>
                <a:latin typeface="Calibri" panose="020F0502020204030204" pitchFamily="34" charset="0"/>
              </a:rPr>
              <a:t> die Kar- und </a:t>
            </a:r>
            <a:r>
              <a:rPr lang="en-US" sz="2400" dirty="0" err="1">
                <a:solidFill>
                  <a:schemeClr val="tx1">
                    <a:lumMod val="75000"/>
                    <a:lumOff val="25000"/>
                  </a:schemeClr>
                </a:solidFill>
                <a:latin typeface="Calibri" panose="020F0502020204030204" pitchFamily="34" charset="0"/>
              </a:rPr>
              <a:t>Osterliturgie</a:t>
            </a:r>
            <a:r>
              <a:rPr lang="en-US" sz="2400" dirty="0">
                <a:solidFill>
                  <a:schemeClr val="tx1">
                    <a:lumMod val="75000"/>
                    <a:lumOff val="25000"/>
                  </a:schemeClr>
                </a:solidFill>
                <a:latin typeface="Calibri" panose="020F0502020204030204" pitchFamily="34" charset="0"/>
              </a:rPr>
              <a:t> 1974</a:t>
            </a:r>
          </a:p>
        </p:txBody>
      </p:sp>
      <p:sp>
        <p:nvSpPr>
          <p:cNvPr id="1102" name="Rectangle 27">
            <a:extLst>
              <a:ext uri="{FF2B5EF4-FFF2-40B4-BE49-F238E27FC236}">
                <a16:creationId xmlns:a16="http://schemas.microsoft.com/office/drawing/2014/main" id="{AFAAF75F-1732-434D-983C-04B19185B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104" name="Rectangle 28">
            <a:extLst>
              <a:ext uri="{FF2B5EF4-FFF2-40B4-BE49-F238E27FC236}">
                <a16:creationId xmlns:a16="http://schemas.microsoft.com/office/drawing/2014/main" id="{B5721446-F8B2-46D7-B9FA-197016D0D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106" name="Rectangle 29">
            <a:extLst>
              <a:ext uri="{FF2B5EF4-FFF2-40B4-BE49-F238E27FC236}">
                <a16:creationId xmlns:a16="http://schemas.microsoft.com/office/drawing/2014/main" id="{AF09704D-A239-4559-A447-A072A7E86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108" name="Isosceles Triangle 1107">
            <a:extLst>
              <a:ext uri="{FF2B5EF4-FFF2-40B4-BE49-F238E27FC236}">
                <a16:creationId xmlns:a16="http://schemas.microsoft.com/office/drawing/2014/main" id="{CDB22AD5-4F36-43F4-985C-AF8CC39B9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 name="Foliennummernplatzhalter 4">
            <a:extLst>
              <a:ext uri="{FF2B5EF4-FFF2-40B4-BE49-F238E27FC236}">
                <a16:creationId xmlns:a16="http://schemas.microsoft.com/office/drawing/2014/main" id="{5217E35D-4E24-ECBE-D4E7-FAF45EA93392}"/>
              </a:ext>
            </a:extLst>
          </p:cNvPr>
          <p:cNvSpPr>
            <a:spLocks noGrp="1"/>
          </p:cNvSpPr>
          <p:nvPr>
            <p:ph type="sldNum" sz="quarter" idx="12"/>
          </p:nvPr>
        </p:nvSpPr>
        <p:spPr/>
        <p:txBody>
          <a:bodyPr/>
          <a:lstStyle/>
          <a:p>
            <a:fld id="{02ACA486-A55F-4196-98AB-F780B2F58532}" type="slidenum">
              <a:rPr lang="de-DE" smtClean="0"/>
              <a:t>16</a:t>
            </a:fld>
            <a:endParaRPr lang="de-DE"/>
          </a:p>
        </p:txBody>
      </p:sp>
    </p:spTree>
    <p:extLst>
      <p:ext uri="{BB962C8B-B14F-4D97-AF65-F5344CB8AC3E}">
        <p14:creationId xmlns:p14="http://schemas.microsoft.com/office/powerpoint/2010/main" val="2342674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52">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4" name="Straight Connector 53">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68"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9"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0" name="Isosceles Triangle 57">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1"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2"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3"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4" name="Isosceles Triangle 61">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5" name="Isosceles Triangle 62">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5406103" y="322214"/>
            <a:ext cx="5821701" cy="1320800"/>
          </a:xfrm>
        </p:spPr>
        <p:txBody>
          <a:bodyPr vert="horz" lIns="91440" tIns="45720" rIns="91440" bIns="45720" rtlCol="0" anchor="t">
            <a:normAutofit/>
          </a:bodyPr>
          <a:lstStyle/>
          <a:p>
            <a:r>
              <a:rPr lang="en-US" sz="4000" dirty="0"/>
              <a:t>Ein </a:t>
            </a:r>
            <a:r>
              <a:rPr lang="en-US" sz="4000" dirty="0" err="1"/>
              <a:t>Missionar</a:t>
            </a:r>
            <a:r>
              <a:rPr lang="en-US" sz="4000" dirty="0"/>
              <a:t> </a:t>
            </a:r>
            <a:br>
              <a:rPr lang="en-US" sz="4000" dirty="0"/>
            </a:br>
            <a:r>
              <a:rPr lang="en-US" sz="4000" dirty="0" err="1"/>
              <a:t>neuen</a:t>
            </a:r>
            <a:r>
              <a:rPr lang="en-US" sz="4000" dirty="0"/>
              <a:t> </a:t>
            </a:r>
            <a:r>
              <a:rPr lang="en-US" sz="4000" dirty="0" err="1"/>
              <a:t>Typs</a:t>
            </a:r>
            <a:endParaRPr lang="en-US" sz="4000" dirty="0"/>
          </a:p>
        </p:txBody>
      </p:sp>
      <p:sp>
        <p:nvSpPr>
          <p:cNvPr id="3" name="Textfeld 2"/>
          <p:cNvSpPr txBox="1"/>
          <p:nvPr/>
        </p:nvSpPr>
        <p:spPr>
          <a:xfrm>
            <a:off x="5375816" y="1828800"/>
            <a:ext cx="5821701" cy="4889863"/>
          </a:xfrm>
          <a:prstGeom prst="rect">
            <a:avLst/>
          </a:prstGeom>
        </p:spPr>
        <p:txBody>
          <a:bodyPr vert="horz" lIns="91440" tIns="45720" rIns="91440" bIns="45720" rtlCol="0">
            <a:normAutofit lnSpcReduction="10000"/>
          </a:bodyPr>
          <a:lstStyle/>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Mission </a:t>
            </a:r>
            <a:r>
              <a:rPr lang="en-US" sz="2000" dirty="0" err="1">
                <a:solidFill>
                  <a:schemeClr val="tx1">
                    <a:lumMod val="75000"/>
                    <a:lumOff val="25000"/>
                  </a:schemeClr>
                </a:solidFill>
                <a:latin typeface="Calibri" panose="020F0502020204030204" pitchFamily="34" charset="0"/>
              </a:rPr>
              <a:t>darf</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nicht</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vereinnahmen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sondern</a:t>
            </a:r>
            <a:r>
              <a:rPr lang="en-US" sz="2000" dirty="0">
                <a:solidFill>
                  <a:schemeClr val="tx1">
                    <a:lumMod val="75000"/>
                    <a:lumOff val="25000"/>
                  </a:schemeClr>
                </a:solidFill>
                <a:latin typeface="Calibri" panose="020F0502020204030204" pitchFamily="34" charset="0"/>
              </a:rPr>
              <a:t> hat den Menschen </a:t>
            </a:r>
          </a:p>
          <a:p>
            <a:pPr>
              <a:lnSpc>
                <a:spcPct val="90000"/>
              </a:lnSpc>
              <a:spcBef>
                <a:spcPts val="1000"/>
              </a:spcBef>
              <a:buClr>
                <a:schemeClr val="accent1"/>
              </a:buClr>
              <a:buSzPct val="80000"/>
              <a:buFont typeface="Wingdings 3" charset="2"/>
              <a:buChar char=""/>
            </a:pPr>
            <a:r>
              <a:rPr lang="en-US" sz="2000" dirty="0" err="1">
                <a:solidFill>
                  <a:schemeClr val="tx1">
                    <a:lumMod val="75000"/>
                    <a:lumOff val="25000"/>
                  </a:schemeClr>
                </a:solidFill>
                <a:latin typeface="Calibri" panose="020F0502020204030204" pitchFamily="34" charset="0"/>
              </a:rPr>
              <a:t>zu</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dienen</a:t>
            </a:r>
            <a:r>
              <a:rPr lang="en-US" sz="2000" dirty="0">
                <a:solidFill>
                  <a:schemeClr val="tx1">
                    <a:lumMod val="75000"/>
                    <a:lumOff val="25000"/>
                  </a:schemeClr>
                </a:solidFill>
                <a:latin typeface="Calibri" panose="020F0502020204030204" pitchFamily="34" charset="0"/>
              </a:rPr>
              <a:t>. Er </a:t>
            </a:r>
            <a:r>
              <a:rPr lang="en-US" sz="2000" dirty="0" err="1">
                <a:solidFill>
                  <a:schemeClr val="tx1">
                    <a:lumMod val="75000"/>
                    <a:lumOff val="25000"/>
                  </a:schemeClr>
                </a:solidFill>
                <a:latin typeface="Calibri" panose="020F0502020204030204" pitchFamily="34" charset="0"/>
              </a:rPr>
              <a:t>lebte</a:t>
            </a:r>
            <a:r>
              <a:rPr lang="en-US" sz="2000" dirty="0">
                <a:solidFill>
                  <a:schemeClr val="tx1">
                    <a:lumMod val="75000"/>
                    <a:lumOff val="25000"/>
                  </a:schemeClr>
                </a:solidFill>
                <a:latin typeface="Calibri" panose="020F0502020204030204" pitchFamily="34" charset="0"/>
              </a:rPr>
              <a:t> das </a:t>
            </a:r>
            <a:r>
              <a:rPr lang="en-US" sz="2000" dirty="0" err="1">
                <a:solidFill>
                  <a:schemeClr val="tx1">
                    <a:lumMod val="75000"/>
                    <a:lumOff val="25000"/>
                  </a:schemeClr>
                </a:solidFill>
                <a:latin typeface="Calibri" panose="020F0502020204030204" pitchFamily="34" charset="0"/>
              </a:rPr>
              <a:t>neue</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Missionsverständnis</a:t>
            </a:r>
            <a:r>
              <a:rPr lang="en-US" sz="2000" dirty="0">
                <a:solidFill>
                  <a:schemeClr val="tx1">
                    <a:lumMod val="75000"/>
                    <a:lumOff val="25000"/>
                  </a:schemeClr>
                </a:solidFill>
                <a:latin typeface="Calibri" panose="020F0502020204030204" pitchFamily="34" charset="0"/>
              </a:rPr>
              <a:t> des 2. </a:t>
            </a:r>
            <a:r>
              <a:rPr lang="en-US" sz="2000" dirty="0" err="1">
                <a:solidFill>
                  <a:schemeClr val="tx1">
                    <a:lumMod val="75000"/>
                    <a:lumOff val="25000"/>
                  </a:schemeClr>
                </a:solidFill>
                <a:latin typeface="Calibri" panose="020F0502020204030204" pitchFamily="34" charset="0"/>
              </a:rPr>
              <a:t>Vatikanums</a:t>
            </a:r>
            <a:r>
              <a:rPr lang="en-US" sz="2000" dirty="0">
                <a:solidFill>
                  <a:schemeClr val="tx1">
                    <a:lumMod val="75000"/>
                    <a:lumOff val="25000"/>
                  </a:schemeClr>
                </a:solidFill>
                <a:latin typeface="Calibri" panose="020F0502020204030204" pitchFamily="34" charset="0"/>
              </a:rPr>
              <a:t>: „</a:t>
            </a:r>
            <a:r>
              <a:rPr lang="en-US" sz="2000" b="1" dirty="0" err="1">
                <a:solidFill>
                  <a:schemeClr val="tx1">
                    <a:lumMod val="75000"/>
                    <a:lumOff val="25000"/>
                  </a:schemeClr>
                </a:solidFill>
                <a:latin typeface="Calibri" panose="020F0502020204030204" pitchFamily="34" charset="0"/>
              </a:rPr>
              <a:t>Weitergabe</a:t>
            </a:r>
            <a:r>
              <a:rPr lang="en-US" sz="2000" b="1" dirty="0">
                <a:solidFill>
                  <a:schemeClr val="tx1">
                    <a:lumMod val="75000"/>
                    <a:lumOff val="25000"/>
                  </a:schemeClr>
                </a:solidFill>
                <a:latin typeface="Calibri" panose="020F0502020204030204" pitchFamily="34" charset="0"/>
              </a:rPr>
              <a:t> der Liebe </a:t>
            </a:r>
            <a:r>
              <a:rPr lang="en-US" sz="2000" b="1" dirty="0" err="1">
                <a:solidFill>
                  <a:schemeClr val="tx1">
                    <a:lumMod val="75000"/>
                    <a:lumOff val="25000"/>
                  </a:schemeClr>
                </a:solidFill>
                <a:latin typeface="Calibri" panose="020F0502020204030204" pitchFamily="34" charset="0"/>
              </a:rPr>
              <a:t>Gottes</a:t>
            </a:r>
            <a:r>
              <a:rPr lang="en-US" sz="2000" b="1" dirty="0">
                <a:solidFill>
                  <a:schemeClr val="tx1">
                    <a:lumMod val="75000"/>
                    <a:lumOff val="25000"/>
                  </a:schemeClr>
                </a:solidFill>
                <a:latin typeface="Calibri" panose="020F0502020204030204" pitchFamily="34" charset="0"/>
              </a:rPr>
              <a:t> an alle Menschen</a:t>
            </a:r>
            <a:r>
              <a:rPr lang="en-US" sz="2000" dirty="0">
                <a:solidFill>
                  <a:schemeClr val="tx1">
                    <a:lumMod val="75000"/>
                    <a:lumOff val="25000"/>
                  </a:schemeClr>
                </a:solidFill>
                <a:latin typeface="Calibri" panose="020F0502020204030204" pitchFamily="34" charset="0"/>
              </a:rPr>
              <a:t>… Kirche </a:t>
            </a:r>
            <a:r>
              <a:rPr lang="en-US" sz="2000" dirty="0" err="1">
                <a:solidFill>
                  <a:schemeClr val="tx1">
                    <a:lumMod val="75000"/>
                    <a:lumOff val="25000"/>
                  </a:schemeClr>
                </a:solidFill>
                <a:latin typeface="Calibri" panose="020F0502020204030204" pitchFamily="34" charset="0"/>
              </a:rPr>
              <a:t>ist</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ihrem</a:t>
            </a:r>
            <a:r>
              <a:rPr lang="en-US" sz="2000" dirty="0">
                <a:solidFill>
                  <a:schemeClr val="tx1">
                    <a:lumMod val="75000"/>
                    <a:lumOff val="25000"/>
                  </a:schemeClr>
                </a:solidFill>
                <a:latin typeface="Calibri" panose="020F0502020204030204" pitchFamily="34" charset="0"/>
              </a:rPr>
              <a:t> Wesen </a:t>
            </a:r>
            <a:r>
              <a:rPr lang="en-US" sz="2000" dirty="0" err="1">
                <a:solidFill>
                  <a:schemeClr val="tx1">
                    <a:lumMod val="75000"/>
                    <a:lumOff val="25000"/>
                  </a:schemeClr>
                </a:solidFill>
                <a:latin typeface="Calibri" panose="020F0502020204030204" pitchFamily="34" charset="0"/>
              </a:rPr>
              <a:t>nach</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missionarisch</a:t>
            </a:r>
            <a:r>
              <a:rPr lang="en-US" sz="2000" dirty="0">
                <a:solidFill>
                  <a:schemeClr val="tx1">
                    <a:lumMod val="75000"/>
                    <a:lumOff val="25000"/>
                  </a:schemeClr>
                </a:solidFill>
                <a:latin typeface="Calibri" panose="020F0502020204030204" pitchFamily="34" charset="0"/>
              </a:rPr>
              <a:t>.“</a:t>
            </a:r>
          </a:p>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Werke der </a:t>
            </a:r>
            <a:r>
              <a:rPr lang="en-US" sz="2000" dirty="0" err="1">
                <a:solidFill>
                  <a:schemeClr val="tx1">
                    <a:lumMod val="75000"/>
                    <a:lumOff val="25000"/>
                  </a:schemeClr>
                </a:solidFill>
                <a:latin typeface="Calibri" panose="020F0502020204030204" pitchFamily="34" charset="0"/>
              </a:rPr>
              <a:t>Evangelisierung</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sind</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eine</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Grundpflicht</a:t>
            </a:r>
            <a:r>
              <a:rPr lang="en-US" sz="2000" dirty="0">
                <a:solidFill>
                  <a:schemeClr val="tx1">
                    <a:lumMod val="75000"/>
                    <a:lumOff val="25000"/>
                  </a:schemeClr>
                </a:solidFill>
                <a:latin typeface="Calibri" panose="020F0502020204030204" pitchFamily="34" charset="0"/>
              </a:rPr>
              <a:t> des </a:t>
            </a:r>
            <a:r>
              <a:rPr lang="en-US" sz="2000" dirty="0" err="1">
                <a:solidFill>
                  <a:schemeClr val="tx1">
                    <a:lumMod val="75000"/>
                    <a:lumOff val="25000"/>
                  </a:schemeClr>
                </a:solidFill>
                <a:latin typeface="Calibri" panose="020F0502020204030204" pitchFamily="34" charset="0"/>
              </a:rPr>
              <a:t>Gottesvolkes</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Evangelisierung</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versteht</a:t>
            </a:r>
            <a:r>
              <a:rPr lang="en-US" sz="2000" dirty="0">
                <a:solidFill>
                  <a:schemeClr val="tx1">
                    <a:lumMod val="75000"/>
                    <a:lumOff val="25000"/>
                  </a:schemeClr>
                </a:solidFill>
                <a:latin typeface="Calibri" panose="020F0502020204030204" pitchFamily="34" charset="0"/>
              </a:rPr>
              <a:t> Mission </a:t>
            </a:r>
            <a:r>
              <a:rPr lang="en-US" sz="2000" dirty="0" err="1">
                <a:solidFill>
                  <a:schemeClr val="tx1">
                    <a:lumMod val="75000"/>
                    <a:lumOff val="25000"/>
                  </a:schemeClr>
                </a:solidFill>
                <a:latin typeface="Calibri" panose="020F0502020204030204" pitchFamily="34" charset="0"/>
              </a:rPr>
              <a:t>als</a:t>
            </a:r>
            <a:r>
              <a:rPr lang="en-US" sz="2000" dirty="0">
                <a:solidFill>
                  <a:schemeClr val="tx1">
                    <a:lumMod val="75000"/>
                    <a:lumOff val="25000"/>
                  </a:schemeClr>
                </a:solidFill>
                <a:latin typeface="Calibri" panose="020F0502020204030204" pitchFamily="34" charset="0"/>
              </a:rPr>
              <a:t> </a:t>
            </a:r>
            <a:r>
              <a:rPr lang="en-US" sz="2000" b="1" dirty="0" err="1">
                <a:solidFill>
                  <a:schemeClr val="tx1">
                    <a:lumMod val="75000"/>
                    <a:lumOff val="25000"/>
                  </a:schemeClr>
                </a:solidFill>
                <a:latin typeface="Calibri" panose="020F0502020204030204" pitchFamily="34" charset="0"/>
              </a:rPr>
              <a:t>sprachliche</a:t>
            </a:r>
            <a:r>
              <a:rPr lang="en-US" sz="2000" b="1" dirty="0">
                <a:solidFill>
                  <a:schemeClr val="tx1">
                    <a:lumMod val="75000"/>
                    <a:lumOff val="25000"/>
                  </a:schemeClr>
                </a:solidFill>
                <a:latin typeface="Calibri" panose="020F0502020204030204" pitchFamily="34" charset="0"/>
              </a:rPr>
              <a:t>, </a:t>
            </a:r>
            <a:r>
              <a:rPr lang="en-US" sz="2000" b="1" dirty="0" err="1">
                <a:solidFill>
                  <a:schemeClr val="tx1">
                    <a:lumMod val="75000"/>
                    <a:lumOff val="25000"/>
                  </a:schemeClr>
                </a:solidFill>
                <a:latin typeface="Calibri" panose="020F0502020204030204" pitchFamily="34" charset="0"/>
              </a:rPr>
              <a:t>existentielle</a:t>
            </a:r>
            <a:r>
              <a:rPr lang="en-US" sz="2000" b="1" dirty="0">
                <a:solidFill>
                  <a:schemeClr val="tx1">
                    <a:lumMod val="75000"/>
                    <a:lumOff val="25000"/>
                  </a:schemeClr>
                </a:solidFill>
                <a:latin typeface="Calibri" panose="020F0502020204030204" pitchFamily="34" charset="0"/>
              </a:rPr>
              <a:t> und </a:t>
            </a:r>
            <a:r>
              <a:rPr lang="en-US" sz="2000" b="1" dirty="0" err="1">
                <a:solidFill>
                  <a:schemeClr val="tx1">
                    <a:lumMod val="75000"/>
                    <a:lumOff val="25000"/>
                  </a:schemeClr>
                </a:solidFill>
                <a:latin typeface="Calibri" panose="020F0502020204030204" pitchFamily="34" charset="0"/>
              </a:rPr>
              <a:t>kulturelle</a:t>
            </a:r>
            <a:r>
              <a:rPr lang="en-US" sz="2000" b="1" dirty="0">
                <a:solidFill>
                  <a:schemeClr val="tx1">
                    <a:lumMod val="75000"/>
                    <a:lumOff val="25000"/>
                  </a:schemeClr>
                </a:solidFill>
                <a:latin typeface="Calibri" panose="020F0502020204030204" pitchFamily="34" charset="0"/>
              </a:rPr>
              <a:t> </a:t>
            </a:r>
            <a:r>
              <a:rPr lang="en-US" sz="2000" b="1" dirty="0" err="1">
                <a:solidFill>
                  <a:schemeClr val="tx1">
                    <a:lumMod val="75000"/>
                    <a:lumOff val="25000"/>
                  </a:schemeClr>
                </a:solidFill>
                <a:latin typeface="Calibri" panose="020F0502020204030204" pitchFamily="34" charset="0"/>
              </a:rPr>
              <a:t>Übersetzung</a:t>
            </a:r>
            <a:r>
              <a:rPr lang="en-US" sz="2000" b="1" dirty="0">
                <a:solidFill>
                  <a:schemeClr val="tx1">
                    <a:lumMod val="75000"/>
                    <a:lumOff val="25000"/>
                  </a:schemeClr>
                </a:solidFill>
                <a:latin typeface="Calibri" panose="020F0502020204030204" pitchFamily="34" charset="0"/>
              </a:rPr>
              <a:t> der </a:t>
            </a:r>
            <a:r>
              <a:rPr lang="en-US" sz="2000" b="1" dirty="0" err="1">
                <a:solidFill>
                  <a:schemeClr val="tx1">
                    <a:lumMod val="75000"/>
                    <a:lumOff val="25000"/>
                  </a:schemeClr>
                </a:solidFill>
                <a:latin typeface="Calibri" panose="020F0502020204030204" pitchFamily="34" charset="0"/>
              </a:rPr>
              <a:t>Frohen</a:t>
            </a:r>
            <a:r>
              <a:rPr lang="en-US" sz="2000" b="1" dirty="0">
                <a:solidFill>
                  <a:schemeClr val="tx1">
                    <a:lumMod val="75000"/>
                    <a:lumOff val="25000"/>
                  </a:schemeClr>
                </a:solidFill>
                <a:latin typeface="Calibri" panose="020F0502020204030204" pitchFamily="34" charset="0"/>
              </a:rPr>
              <a:t> </a:t>
            </a:r>
            <a:r>
              <a:rPr lang="en-US" sz="2000" b="1" dirty="0" err="1">
                <a:solidFill>
                  <a:schemeClr val="tx1">
                    <a:lumMod val="75000"/>
                    <a:lumOff val="25000"/>
                  </a:schemeClr>
                </a:solidFill>
                <a:latin typeface="Calibri" panose="020F0502020204030204" pitchFamily="34" charset="0"/>
              </a:rPr>
              <a:t>Botschaft</a:t>
            </a:r>
            <a:r>
              <a:rPr lang="en-US" sz="2000" b="1" dirty="0">
                <a:solidFill>
                  <a:schemeClr val="tx1">
                    <a:lumMod val="75000"/>
                    <a:lumOff val="25000"/>
                  </a:schemeClr>
                </a:solidFill>
                <a:latin typeface="Calibri" panose="020F0502020204030204" pitchFamily="34" charset="0"/>
              </a:rPr>
              <a:t> in die </a:t>
            </a:r>
            <a:r>
              <a:rPr lang="en-US" sz="2000" b="1" dirty="0" err="1">
                <a:solidFill>
                  <a:schemeClr val="tx1">
                    <a:lumMod val="75000"/>
                    <a:lumOff val="25000"/>
                  </a:schemeClr>
                </a:solidFill>
                <a:latin typeface="Calibri" panose="020F0502020204030204" pitchFamily="34" charset="0"/>
              </a:rPr>
              <a:t>gegenwärtige</a:t>
            </a:r>
            <a:r>
              <a:rPr lang="en-US" sz="2000" b="1" dirty="0">
                <a:solidFill>
                  <a:schemeClr val="tx1">
                    <a:lumMod val="75000"/>
                    <a:lumOff val="25000"/>
                  </a:schemeClr>
                </a:solidFill>
                <a:latin typeface="Calibri" panose="020F0502020204030204" pitchFamily="34" charset="0"/>
              </a:rPr>
              <a:t> Gesellschaft. </a:t>
            </a:r>
            <a:r>
              <a:rPr lang="en-US" sz="2000" dirty="0">
                <a:solidFill>
                  <a:schemeClr val="tx1">
                    <a:lumMod val="75000"/>
                    <a:lumOff val="25000"/>
                  </a:schemeClr>
                </a:solidFill>
                <a:latin typeface="Calibri" panose="020F0502020204030204" pitchFamily="34" charset="0"/>
              </a:rPr>
              <a:t>(</a:t>
            </a:r>
            <a:r>
              <a:rPr lang="en-US" sz="2000" dirty="0" err="1">
                <a:solidFill>
                  <a:schemeClr val="tx1">
                    <a:lumMod val="75000"/>
                    <a:lumOff val="25000"/>
                  </a:schemeClr>
                </a:solidFill>
                <a:latin typeface="Calibri" panose="020F0502020204030204" pitchFamily="34" charset="0"/>
              </a:rPr>
              <a:t>Vgl</a:t>
            </a:r>
            <a:r>
              <a:rPr lang="en-US" sz="2000" dirty="0">
                <a:solidFill>
                  <a:schemeClr val="tx1">
                    <a:lumMod val="75000"/>
                    <a:lumOff val="25000"/>
                  </a:schemeClr>
                </a:solidFill>
                <a:latin typeface="Calibri" panose="020F0502020204030204" pitchFamily="34" charset="0"/>
              </a:rPr>
              <a:t>. Ad gentes 35)</a:t>
            </a:r>
          </a:p>
          <a:p>
            <a:pPr>
              <a:lnSpc>
                <a:spcPct val="90000"/>
              </a:lnSpc>
              <a:spcBef>
                <a:spcPts val="1000"/>
              </a:spcBef>
              <a:buClr>
                <a:schemeClr val="accent1"/>
              </a:buClr>
              <a:buSzPct val="80000"/>
              <a:buFont typeface="Wingdings 3" charset="2"/>
              <a:buChar char=""/>
            </a:pPr>
            <a:r>
              <a:rPr lang="en-US" sz="2000" b="1" dirty="0">
                <a:solidFill>
                  <a:schemeClr val="tx1">
                    <a:lumMod val="75000"/>
                    <a:lumOff val="25000"/>
                  </a:schemeClr>
                </a:solidFill>
                <a:latin typeface="Calibri" panose="020F0502020204030204" pitchFamily="34" charset="0"/>
              </a:rPr>
              <a:t>Mission </a:t>
            </a:r>
            <a:r>
              <a:rPr lang="en-US" sz="2000" b="1" dirty="0" err="1">
                <a:solidFill>
                  <a:schemeClr val="tx1">
                    <a:lumMod val="75000"/>
                    <a:lumOff val="25000"/>
                  </a:schemeClr>
                </a:solidFill>
                <a:latin typeface="Calibri" panose="020F0502020204030204" pitchFamily="34" charset="0"/>
              </a:rPr>
              <a:t>ist</a:t>
            </a:r>
            <a:r>
              <a:rPr lang="en-US" sz="2000" b="1" dirty="0">
                <a:solidFill>
                  <a:schemeClr val="tx1">
                    <a:lumMod val="75000"/>
                    <a:lumOff val="25000"/>
                  </a:schemeClr>
                </a:solidFill>
                <a:latin typeface="Calibri" panose="020F0502020204030204" pitchFamily="34" charset="0"/>
              </a:rPr>
              <a:t> </a:t>
            </a:r>
            <a:r>
              <a:rPr lang="en-US" sz="2000" b="1" dirty="0" err="1">
                <a:solidFill>
                  <a:schemeClr val="tx1">
                    <a:lumMod val="75000"/>
                    <a:lumOff val="25000"/>
                  </a:schemeClr>
                </a:solidFill>
                <a:latin typeface="Calibri" panose="020F0502020204030204" pitchFamily="34" charset="0"/>
              </a:rPr>
              <a:t>ganzheitlich</a:t>
            </a:r>
            <a:r>
              <a:rPr lang="en-US" sz="2000" b="1"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Verkündigung</a:t>
            </a:r>
            <a:r>
              <a:rPr lang="en-US" sz="2000" dirty="0">
                <a:solidFill>
                  <a:schemeClr val="tx1">
                    <a:lumMod val="75000"/>
                    <a:lumOff val="25000"/>
                  </a:schemeClr>
                </a:solidFill>
                <a:latin typeface="Calibri" panose="020F0502020204030204" pitchFamily="34" charset="0"/>
              </a:rPr>
              <a:t> und </a:t>
            </a:r>
            <a:r>
              <a:rPr lang="en-US" sz="2000" dirty="0" err="1">
                <a:solidFill>
                  <a:schemeClr val="tx1">
                    <a:lumMod val="75000"/>
                    <a:lumOff val="25000"/>
                  </a:schemeClr>
                </a:solidFill>
                <a:latin typeface="Calibri" panose="020F0502020204030204" pitchFamily="34" charset="0"/>
              </a:rPr>
              <a:t>sozialer</a:t>
            </a:r>
            <a:r>
              <a:rPr lang="en-US" sz="2000" dirty="0">
                <a:solidFill>
                  <a:schemeClr val="tx1">
                    <a:lumMod val="75000"/>
                    <a:lumOff val="25000"/>
                  </a:schemeClr>
                </a:solidFill>
                <a:latin typeface="Calibri" panose="020F0502020204030204" pitchFamily="34" charset="0"/>
              </a:rPr>
              <a:t> Dienst </a:t>
            </a:r>
            <a:r>
              <a:rPr lang="en-US" sz="2000" dirty="0" err="1">
                <a:solidFill>
                  <a:schemeClr val="tx1">
                    <a:lumMod val="75000"/>
                    <a:lumOff val="25000"/>
                  </a:schemeClr>
                </a:solidFill>
                <a:latin typeface="Calibri" panose="020F0502020204030204" pitchFamily="34" charset="0"/>
              </a:rPr>
              <a:t>gehören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zusammen</a:t>
            </a:r>
            <a:r>
              <a:rPr lang="en-US" sz="2000" dirty="0">
                <a:solidFill>
                  <a:schemeClr val="tx1">
                    <a:lumMod val="75000"/>
                    <a:lumOff val="25000"/>
                  </a:schemeClr>
                </a:solidFill>
                <a:latin typeface="Calibri" panose="020F0502020204030204" pitchFamily="34" charset="0"/>
              </a:rPr>
              <a:t>.</a:t>
            </a:r>
          </a:p>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Padre Rudolfo war </a:t>
            </a:r>
            <a:r>
              <a:rPr lang="en-US" sz="2000" dirty="0" err="1">
                <a:solidFill>
                  <a:schemeClr val="tx1">
                    <a:lumMod val="75000"/>
                    <a:lumOff val="25000"/>
                  </a:schemeClr>
                </a:solidFill>
                <a:latin typeface="Calibri" panose="020F0502020204030204" pitchFamily="34" charset="0"/>
              </a:rPr>
              <a:t>gleichermaßen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Seelsorger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Anwalt</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Katechet</a:t>
            </a:r>
            <a:r>
              <a:rPr lang="en-US" sz="2000" dirty="0">
                <a:solidFill>
                  <a:schemeClr val="tx1">
                    <a:lumMod val="75000"/>
                    <a:lumOff val="25000"/>
                  </a:schemeClr>
                </a:solidFill>
                <a:latin typeface="Calibri" panose="020F0502020204030204" pitchFamily="34" charset="0"/>
              </a:rPr>
              <a:t>, Landwirt, </a:t>
            </a:r>
            <a:r>
              <a:rPr lang="en-US" sz="2000" dirty="0" err="1">
                <a:solidFill>
                  <a:schemeClr val="tx1">
                    <a:lumMod val="75000"/>
                    <a:lumOff val="25000"/>
                  </a:schemeClr>
                </a:solidFill>
                <a:latin typeface="Calibri" panose="020F0502020204030204" pitchFamily="34" charset="0"/>
              </a:rPr>
              <a:t>Kulturschützer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Organisator</a:t>
            </a:r>
            <a:r>
              <a:rPr lang="en-US" sz="2000" dirty="0">
                <a:solidFill>
                  <a:schemeClr val="tx1">
                    <a:lumMod val="75000"/>
                    <a:lumOff val="25000"/>
                  </a:schemeClr>
                </a:solidFill>
                <a:latin typeface="Calibri" panose="020F0502020204030204" pitchFamily="34" charset="0"/>
              </a:rPr>
              <a:t> und </a:t>
            </a:r>
            <a:r>
              <a:rPr lang="en-US" sz="2000" dirty="0" err="1">
                <a:solidFill>
                  <a:schemeClr val="tx1">
                    <a:lumMod val="75000"/>
                    <a:lumOff val="25000"/>
                  </a:schemeClr>
                </a:solidFill>
                <a:latin typeface="Calibri" panose="020F0502020204030204" pitchFamily="34" charset="0"/>
              </a:rPr>
              <a:t>Begleiter</a:t>
            </a:r>
            <a:r>
              <a:rPr lang="en-US" sz="2000" dirty="0">
                <a:solidFill>
                  <a:schemeClr val="tx1">
                    <a:lumMod val="75000"/>
                    <a:lumOff val="25000"/>
                  </a:schemeClr>
                </a:solidFill>
                <a:latin typeface="Calibri" panose="020F0502020204030204" pitchFamily="34" charset="0"/>
              </a:rPr>
              <a:t> </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rcRect r="2" b="3250"/>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6" name="Isosceles Triangle 6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952EA2A1-1707-C053-229D-4A1249A1516F}"/>
              </a:ext>
            </a:extLst>
          </p:cNvPr>
          <p:cNvSpPr>
            <a:spLocks noGrp="1"/>
          </p:cNvSpPr>
          <p:nvPr>
            <p:ph type="sldNum" sz="quarter" idx="12"/>
          </p:nvPr>
        </p:nvSpPr>
        <p:spPr/>
        <p:txBody>
          <a:bodyPr/>
          <a:lstStyle/>
          <a:p>
            <a:fld id="{02ACA486-A55F-4196-98AB-F780B2F58532}" type="slidenum">
              <a:rPr lang="de-DE" smtClean="0"/>
              <a:t>17</a:t>
            </a:fld>
            <a:endParaRPr lang="de-DE"/>
          </a:p>
        </p:txBody>
      </p:sp>
    </p:spTree>
    <p:extLst>
      <p:ext uri="{BB962C8B-B14F-4D97-AF65-F5344CB8AC3E}">
        <p14:creationId xmlns:p14="http://schemas.microsoft.com/office/powerpoint/2010/main" val="1529972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 name="Straight Connector 42">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6"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7" name="Isosceles Triangle 46">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8"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9"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0"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1" name="Isosceles Triangle 50">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2" name="Isosceles Triangle 51">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5441734" y="522763"/>
            <a:ext cx="4225192" cy="1478887"/>
          </a:xfrm>
        </p:spPr>
        <p:txBody>
          <a:bodyPr vert="horz" lIns="91440" tIns="45720" rIns="91440" bIns="45720" rtlCol="0" anchor="t">
            <a:normAutofit/>
          </a:bodyPr>
          <a:lstStyle/>
          <a:p>
            <a:pPr>
              <a:lnSpc>
                <a:spcPct val="90000"/>
              </a:lnSpc>
            </a:pPr>
            <a:r>
              <a:rPr lang="en-US" sz="4000" dirty="0"/>
              <a:t>Mission </a:t>
            </a:r>
            <a:r>
              <a:rPr lang="en-US" sz="4000" dirty="0" err="1"/>
              <a:t>als</a:t>
            </a:r>
            <a:r>
              <a:rPr lang="en-US" sz="4000" dirty="0"/>
              <a:t> Pastoral der </a:t>
            </a:r>
            <a:r>
              <a:rPr lang="en-US" sz="4000" dirty="0" err="1"/>
              <a:t>Befreiung</a:t>
            </a:r>
            <a:endParaRPr lang="en-US" sz="4000" dirty="0"/>
          </a:p>
        </p:txBody>
      </p:sp>
      <p:sp>
        <p:nvSpPr>
          <p:cNvPr id="3" name="Textfeld 2"/>
          <p:cNvSpPr txBox="1"/>
          <p:nvPr/>
        </p:nvSpPr>
        <p:spPr>
          <a:xfrm>
            <a:off x="5482699" y="1805047"/>
            <a:ext cx="5685993" cy="4788515"/>
          </a:xfrm>
          <a:prstGeom prst="rect">
            <a:avLst/>
          </a:prstGeom>
        </p:spPr>
        <p:txBody>
          <a:bodyPr vert="horz" lIns="91440" tIns="45720" rIns="91440" bIns="45720" rtlCol="0">
            <a:normAutofit fontScale="32500" lnSpcReduction="20000"/>
          </a:bodyPr>
          <a:lstStyle/>
          <a:p>
            <a:pPr>
              <a:lnSpc>
                <a:spcPct val="120000"/>
              </a:lnSpc>
              <a:spcBef>
                <a:spcPts val="1000"/>
              </a:spcBef>
              <a:buClr>
                <a:schemeClr val="accent1"/>
              </a:buClr>
              <a:buSzPct val="80000"/>
              <a:buFont typeface="Wingdings 3" charset="2"/>
              <a:buChar char=""/>
            </a:pPr>
            <a:r>
              <a:rPr lang="en-US" sz="6200" dirty="0">
                <a:solidFill>
                  <a:schemeClr val="tx1">
                    <a:lumMod val="75000"/>
                    <a:lumOff val="25000"/>
                  </a:schemeClr>
                </a:solidFill>
                <a:latin typeface="Calibri" panose="020F0502020204030204" pitchFamily="34" charset="0"/>
              </a:rPr>
              <a:t>Der Exodus des </a:t>
            </a:r>
            <a:r>
              <a:rPr lang="en-US" sz="6200" dirty="0" err="1">
                <a:solidFill>
                  <a:schemeClr val="tx1">
                    <a:lumMod val="75000"/>
                    <a:lumOff val="25000"/>
                  </a:schemeClr>
                </a:solidFill>
                <a:latin typeface="Calibri" panose="020F0502020204030204" pitchFamily="34" charset="0"/>
              </a:rPr>
              <a:t>Volkes</a:t>
            </a:r>
            <a:r>
              <a:rPr lang="en-US" sz="6200" dirty="0">
                <a:solidFill>
                  <a:schemeClr val="tx1">
                    <a:lumMod val="75000"/>
                    <a:lumOff val="25000"/>
                  </a:schemeClr>
                </a:solidFill>
                <a:latin typeface="Calibri" panose="020F0502020204030204" pitchFamily="34" charset="0"/>
              </a:rPr>
              <a:t> Israel </a:t>
            </a:r>
            <a:r>
              <a:rPr lang="en-US" sz="6200" dirty="0" err="1">
                <a:solidFill>
                  <a:schemeClr val="tx1">
                    <a:lumMod val="75000"/>
                    <a:lumOff val="25000"/>
                  </a:schemeClr>
                </a:solidFill>
                <a:latin typeface="Calibri" panose="020F0502020204030204" pitchFamily="34" charset="0"/>
              </a:rPr>
              <a:t>als</a:t>
            </a:r>
            <a:r>
              <a:rPr lang="en-US" sz="6200" dirty="0">
                <a:solidFill>
                  <a:schemeClr val="tx1">
                    <a:lumMod val="75000"/>
                    <a:lumOff val="25000"/>
                  </a:schemeClr>
                </a:solidFill>
                <a:latin typeface="Calibri" panose="020F0502020204030204" pitchFamily="34" charset="0"/>
              </a:rPr>
              <a:t> dem       </a:t>
            </a:r>
            <a:r>
              <a:rPr lang="en-US" sz="6200" dirty="0" err="1">
                <a:solidFill>
                  <a:schemeClr val="tx1">
                    <a:lumMod val="75000"/>
                    <a:lumOff val="25000"/>
                  </a:schemeClr>
                </a:solidFill>
                <a:latin typeface="Calibri" panose="020F0502020204030204" pitchFamily="34" charset="0"/>
              </a:rPr>
              <a:t>Sklavenhaus</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Ägypten</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als</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biblisches</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Vorbild</a:t>
            </a:r>
            <a:r>
              <a:rPr lang="en-US" sz="6200" dirty="0">
                <a:solidFill>
                  <a:schemeClr val="tx1">
                    <a:lumMod val="75000"/>
                    <a:lumOff val="25000"/>
                  </a:schemeClr>
                </a:solidFill>
                <a:latin typeface="Calibri" panose="020F0502020204030204" pitchFamily="34" charset="0"/>
              </a:rPr>
              <a:t> </a:t>
            </a:r>
          </a:p>
          <a:p>
            <a:pPr>
              <a:lnSpc>
                <a:spcPct val="120000"/>
              </a:lnSpc>
              <a:spcBef>
                <a:spcPts val="1000"/>
              </a:spcBef>
              <a:buClr>
                <a:schemeClr val="accent1"/>
              </a:buClr>
              <a:buSzPct val="80000"/>
              <a:buFont typeface="Wingdings 3" charset="2"/>
              <a:buChar char=""/>
            </a:pPr>
            <a:r>
              <a:rPr lang="en-US" sz="6200" dirty="0">
                <a:solidFill>
                  <a:schemeClr val="tx1">
                    <a:lumMod val="75000"/>
                    <a:lumOff val="25000"/>
                  </a:schemeClr>
                </a:solidFill>
                <a:latin typeface="Calibri" panose="020F0502020204030204" pitchFamily="34" charset="0"/>
              </a:rPr>
              <a:t>Die </a:t>
            </a:r>
            <a:r>
              <a:rPr lang="en-US" sz="6200" dirty="0" err="1">
                <a:solidFill>
                  <a:schemeClr val="tx1">
                    <a:lumMod val="75000"/>
                    <a:lumOff val="25000"/>
                  </a:schemeClr>
                </a:solidFill>
                <a:latin typeface="Calibri" panose="020F0502020204030204" pitchFamily="34" charset="0"/>
              </a:rPr>
              <a:t>Befreiungstheologie</a:t>
            </a:r>
            <a:r>
              <a:rPr lang="en-US" sz="6200" dirty="0">
                <a:solidFill>
                  <a:schemeClr val="tx1">
                    <a:lumMod val="75000"/>
                    <a:lumOff val="25000"/>
                  </a:schemeClr>
                </a:solidFill>
                <a:latin typeface="Calibri" panose="020F0502020204030204" pitchFamily="34" charset="0"/>
              </a:rPr>
              <a:t> der 1960er Jahre in </a:t>
            </a:r>
            <a:r>
              <a:rPr lang="en-US" sz="6200" dirty="0" err="1">
                <a:solidFill>
                  <a:schemeClr val="tx1">
                    <a:lumMod val="75000"/>
                    <a:lumOff val="25000"/>
                  </a:schemeClr>
                </a:solidFill>
                <a:latin typeface="Calibri" panose="020F0502020204030204" pitchFamily="34" charset="0"/>
              </a:rPr>
              <a:t>Lateinamerika</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setzte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sich</a:t>
            </a:r>
            <a:r>
              <a:rPr lang="en-US" sz="6200" dirty="0">
                <a:solidFill>
                  <a:schemeClr val="tx1">
                    <a:lumMod val="75000"/>
                    <a:lumOff val="25000"/>
                  </a:schemeClr>
                </a:solidFill>
                <a:latin typeface="Calibri" panose="020F0502020204030204" pitchFamily="34" charset="0"/>
              </a:rPr>
              <a:t> für </a:t>
            </a:r>
            <a:r>
              <a:rPr lang="en-US" sz="6200" dirty="0" err="1">
                <a:solidFill>
                  <a:schemeClr val="tx1">
                    <a:lumMod val="75000"/>
                    <a:lumOff val="25000"/>
                  </a:schemeClr>
                </a:solidFill>
                <a:latin typeface="Calibri" panose="020F0502020204030204" pitchFamily="34" charset="0"/>
              </a:rPr>
              <a:t>soziale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Gerechtigkeit</a:t>
            </a:r>
            <a:r>
              <a:rPr lang="en-US" sz="6200" dirty="0">
                <a:solidFill>
                  <a:schemeClr val="tx1">
                    <a:lumMod val="75000"/>
                    <a:lumOff val="25000"/>
                  </a:schemeClr>
                </a:solidFill>
                <a:latin typeface="Calibri" panose="020F0502020204030204" pitchFamily="34" charset="0"/>
              </a:rPr>
              <a:t> und </a:t>
            </a:r>
            <a:r>
              <a:rPr lang="en-US" sz="6200" dirty="0" err="1">
                <a:solidFill>
                  <a:schemeClr val="tx1">
                    <a:lumMod val="75000"/>
                    <a:lumOff val="25000"/>
                  </a:schemeClr>
                </a:solidFill>
                <a:latin typeface="Calibri" panose="020F0502020204030204" pitchFamily="34" charset="0"/>
              </a:rPr>
              <a:t>Befreiung</a:t>
            </a:r>
            <a:r>
              <a:rPr lang="en-US" sz="6200" dirty="0">
                <a:solidFill>
                  <a:schemeClr val="tx1">
                    <a:lumMod val="75000"/>
                    <a:lumOff val="25000"/>
                  </a:schemeClr>
                </a:solidFill>
                <a:latin typeface="Calibri" panose="020F0502020204030204" pitchFamily="34" charset="0"/>
              </a:rPr>
              <a:t> der Armen und </a:t>
            </a:r>
            <a:r>
              <a:rPr lang="en-US" sz="6200" dirty="0" err="1">
                <a:solidFill>
                  <a:schemeClr val="tx1">
                    <a:lumMod val="75000"/>
                    <a:lumOff val="25000"/>
                  </a:schemeClr>
                </a:solidFill>
                <a:latin typeface="Calibri" panose="020F0502020204030204" pitchFamily="34" charset="0"/>
              </a:rPr>
              <a:t>Unterdrückten</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ein</a:t>
            </a:r>
            <a:r>
              <a:rPr lang="en-US" sz="6200" dirty="0">
                <a:solidFill>
                  <a:schemeClr val="tx1">
                    <a:lumMod val="75000"/>
                    <a:lumOff val="25000"/>
                  </a:schemeClr>
                </a:solidFill>
                <a:latin typeface="Calibri" panose="020F0502020204030204" pitchFamily="34" charset="0"/>
              </a:rPr>
              <a:t>. </a:t>
            </a:r>
            <a:r>
              <a:rPr lang="en-US" sz="6200" b="1" dirty="0">
                <a:solidFill>
                  <a:schemeClr val="tx1">
                    <a:lumMod val="75000"/>
                    <a:lumOff val="25000"/>
                  </a:schemeClr>
                </a:solidFill>
                <a:latin typeface="Calibri" panose="020F0502020204030204" pitchFamily="34" charset="0"/>
              </a:rPr>
              <a:t>Gustavo </a:t>
            </a:r>
            <a:r>
              <a:rPr lang="en-US" sz="6200" b="1" dirty="0" err="1">
                <a:solidFill>
                  <a:schemeClr val="tx1">
                    <a:lumMod val="75000"/>
                    <a:lumOff val="25000"/>
                  </a:schemeClr>
                </a:solidFill>
                <a:latin typeface="Calibri" panose="020F0502020204030204" pitchFamily="34" charset="0"/>
              </a:rPr>
              <a:t>Gutiérez</a:t>
            </a:r>
            <a:r>
              <a:rPr lang="en-US" sz="6200" b="1" dirty="0">
                <a:solidFill>
                  <a:schemeClr val="tx1">
                    <a:lumMod val="75000"/>
                    <a:lumOff val="25000"/>
                  </a:schemeClr>
                </a:solidFill>
                <a:latin typeface="Calibri" panose="020F0502020204030204" pitchFamily="34" charset="0"/>
              </a:rPr>
              <a:t> und Leonardo Boff </a:t>
            </a:r>
            <a:r>
              <a:rPr lang="en-US" sz="6200" dirty="0" err="1">
                <a:solidFill>
                  <a:schemeClr val="tx1">
                    <a:lumMod val="75000"/>
                    <a:lumOff val="25000"/>
                  </a:schemeClr>
                </a:solidFill>
                <a:latin typeface="Calibri" panose="020F0502020204030204" pitchFamily="34" charset="0"/>
              </a:rPr>
              <a:t>als</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prominenteste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Vertreter</a:t>
            </a:r>
            <a:r>
              <a:rPr lang="en-US" sz="6200" dirty="0">
                <a:solidFill>
                  <a:schemeClr val="tx1">
                    <a:lumMod val="75000"/>
                    <a:lumOff val="25000"/>
                  </a:schemeClr>
                </a:solidFill>
                <a:latin typeface="Calibri" panose="020F0502020204030204" pitchFamily="34" charset="0"/>
              </a:rPr>
              <a:t>. </a:t>
            </a:r>
          </a:p>
          <a:p>
            <a:pPr>
              <a:lnSpc>
                <a:spcPct val="120000"/>
              </a:lnSpc>
              <a:spcBef>
                <a:spcPts val="1000"/>
              </a:spcBef>
              <a:buClr>
                <a:schemeClr val="accent1"/>
              </a:buClr>
              <a:buSzPct val="80000"/>
              <a:buFont typeface="Wingdings 3" charset="2"/>
              <a:buChar char=""/>
            </a:pPr>
            <a:r>
              <a:rPr lang="en-US" sz="6200" dirty="0" err="1">
                <a:solidFill>
                  <a:schemeClr val="tx1">
                    <a:lumMod val="75000"/>
                    <a:lumOff val="25000"/>
                  </a:schemeClr>
                </a:solidFill>
                <a:latin typeface="Calibri" panose="020F0502020204030204" pitchFamily="34" charset="0"/>
              </a:rPr>
              <a:t>Diese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politische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Theologie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führte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zu</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erheblichen</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Konflikten</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mit</a:t>
            </a:r>
            <a:r>
              <a:rPr lang="en-US" sz="6200" dirty="0">
                <a:solidFill>
                  <a:schemeClr val="tx1">
                    <a:lumMod val="75000"/>
                    <a:lumOff val="25000"/>
                  </a:schemeClr>
                </a:solidFill>
                <a:latin typeface="Calibri" panose="020F0502020204030204" pitchFamily="34" charset="0"/>
              </a:rPr>
              <a:t> der </a:t>
            </a:r>
            <a:r>
              <a:rPr lang="en-US" sz="6200" dirty="0" err="1">
                <a:solidFill>
                  <a:schemeClr val="tx1">
                    <a:lumMod val="75000"/>
                    <a:lumOff val="25000"/>
                  </a:schemeClr>
                </a:solidFill>
                <a:latin typeface="Calibri" panose="020F0502020204030204" pitchFamily="34" charset="0"/>
              </a:rPr>
              <a:t>Kirchenhierarchie</a:t>
            </a:r>
            <a:r>
              <a:rPr lang="en-US" sz="6200" dirty="0">
                <a:solidFill>
                  <a:schemeClr val="tx1">
                    <a:lumMod val="75000"/>
                    <a:lumOff val="25000"/>
                  </a:schemeClr>
                </a:solidFill>
                <a:latin typeface="Calibri" panose="020F0502020204030204" pitchFamily="34" charset="0"/>
              </a:rPr>
              <a:t>. </a:t>
            </a:r>
          </a:p>
          <a:p>
            <a:pPr>
              <a:lnSpc>
                <a:spcPct val="120000"/>
              </a:lnSpc>
              <a:spcBef>
                <a:spcPts val="1000"/>
              </a:spcBef>
              <a:buClr>
                <a:schemeClr val="accent1"/>
              </a:buClr>
              <a:buSzPct val="80000"/>
              <a:buFont typeface="Wingdings 3" charset="2"/>
              <a:buChar char=""/>
            </a:pPr>
            <a:r>
              <a:rPr lang="en-US" sz="6200" dirty="0">
                <a:solidFill>
                  <a:schemeClr val="tx1">
                    <a:lumMod val="75000"/>
                    <a:lumOff val="25000"/>
                  </a:schemeClr>
                </a:solidFill>
                <a:latin typeface="Calibri" panose="020F0502020204030204" pitchFamily="34" charset="0"/>
              </a:rPr>
              <a:t>Das </a:t>
            </a:r>
            <a:r>
              <a:rPr lang="en-US" sz="6200" dirty="0" err="1">
                <a:solidFill>
                  <a:schemeClr val="tx1">
                    <a:lumMod val="75000"/>
                    <a:lumOff val="25000"/>
                  </a:schemeClr>
                </a:solidFill>
                <a:latin typeface="Calibri" panose="020F0502020204030204" pitchFamily="34" charset="0"/>
              </a:rPr>
              <a:t>bekannteste</a:t>
            </a:r>
            <a:r>
              <a:rPr lang="en-US" sz="6200" dirty="0">
                <a:solidFill>
                  <a:schemeClr val="tx1">
                    <a:lumMod val="75000"/>
                    <a:lumOff val="25000"/>
                  </a:schemeClr>
                </a:solidFill>
                <a:latin typeface="Calibri" panose="020F0502020204030204" pitchFamily="34" charset="0"/>
              </a:rPr>
              <a:t> Opfer </a:t>
            </a:r>
            <a:r>
              <a:rPr lang="en-US" sz="6200" dirty="0" err="1">
                <a:solidFill>
                  <a:schemeClr val="tx1">
                    <a:lumMod val="75000"/>
                    <a:lumOff val="25000"/>
                  </a:schemeClr>
                </a:solidFill>
                <a:latin typeface="Calibri" panose="020F0502020204030204" pitchFamily="34" charset="0"/>
              </a:rPr>
              <a:t>ist</a:t>
            </a:r>
            <a:r>
              <a:rPr lang="en-US" sz="6200" dirty="0">
                <a:solidFill>
                  <a:schemeClr val="tx1">
                    <a:lumMod val="75000"/>
                    <a:lumOff val="25000"/>
                  </a:schemeClr>
                </a:solidFill>
                <a:latin typeface="Calibri" panose="020F0502020204030204" pitchFamily="34" charset="0"/>
              </a:rPr>
              <a:t> </a:t>
            </a:r>
            <a:r>
              <a:rPr lang="en-US" sz="6200" b="1" dirty="0">
                <a:solidFill>
                  <a:schemeClr val="tx1">
                    <a:lumMod val="75000"/>
                    <a:lumOff val="25000"/>
                  </a:schemeClr>
                </a:solidFill>
                <a:latin typeface="Calibri" panose="020F0502020204030204" pitchFamily="34" charset="0"/>
              </a:rPr>
              <a:t>Óscar Romero</a:t>
            </a:r>
            <a:r>
              <a:rPr lang="en-US" sz="6200" dirty="0">
                <a:solidFill>
                  <a:schemeClr val="tx1">
                    <a:lumMod val="75000"/>
                    <a:lumOff val="25000"/>
                  </a:schemeClr>
                </a:solidFill>
                <a:latin typeface="Calibri" panose="020F0502020204030204" pitchFamily="34" charset="0"/>
              </a:rPr>
              <a:t>, der    1980 </a:t>
            </a:r>
            <a:r>
              <a:rPr lang="en-US" sz="6200" dirty="0" err="1">
                <a:solidFill>
                  <a:schemeClr val="tx1">
                    <a:lumMod val="75000"/>
                    <a:lumOff val="25000"/>
                  </a:schemeClr>
                </a:solidFill>
                <a:latin typeface="Calibri" panose="020F0502020204030204" pitchFamily="34" charset="0"/>
              </a:rPr>
              <a:t>ermordete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Erzbischof</a:t>
            </a:r>
            <a:r>
              <a:rPr lang="en-US" sz="6200" dirty="0">
                <a:solidFill>
                  <a:schemeClr val="tx1">
                    <a:lumMod val="75000"/>
                    <a:lumOff val="25000"/>
                  </a:schemeClr>
                </a:solidFill>
                <a:latin typeface="Calibri" panose="020F0502020204030204" pitchFamily="34" charset="0"/>
              </a:rPr>
              <a:t> von El Salvador. </a:t>
            </a:r>
          </a:p>
          <a:p>
            <a:pPr>
              <a:lnSpc>
                <a:spcPct val="120000"/>
              </a:lnSpc>
              <a:spcBef>
                <a:spcPts val="1000"/>
              </a:spcBef>
              <a:buClr>
                <a:schemeClr val="accent1"/>
              </a:buClr>
              <a:buSzPct val="80000"/>
              <a:buFont typeface="Wingdings 3" charset="2"/>
              <a:buChar char=""/>
            </a:pPr>
            <a:r>
              <a:rPr lang="en-US" sz="6200" dirty="0">
                <a:solidFill>
                  <a:schemeClr val="tx1">
                    <a:lumMod val="75000"/>
                    <a:lumOff val="25000"/>
                  </a:schemeClr>
                </a:solidFill>
                <a:latin typeface="Calibri" panose="020F0502020204030204" pitchFamily="34" charset="0"/>
              </a:rPr>
              <a:t>14.10.2018 </a:t>
            </a:r>
            <a:r>
              <a:rPr lang="en-US" sz="6200" dirty="0" err="1">
                <a:solidFill>
                  <a:schemeClr val="tx1">
                    <a:lumMod val="75000"/>
                    <a:lumOff val="25000"/>
                  </a:schemeClr>
                </a:solidFill>
                <a:latin typeface="Calibri" panose="020F0502020204030204" pitchFamily="34" charset="0"/>
              </a:rPr>
              <a:t>heilig</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gesprochen</a:t>
            </a:r>
            <a:endParaRPr lang="en-US" sz="62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latin typeface="Calibri" panose="020F0502020204030204" pitchFamily="34" charset="0"/>
            </a:endParaRPr>
          </a:p>
        </p:txBody>
      </p:sp>
      <p:pic>
        <p:nvPicPr>
          <p:cNvPr id="7" name="Grafik 6">
            <a:extLst>
              <a:ext uri="{FF2B5EF4-FFF2-40B4-BE49-F238E27FC236}">
                <a16:creationId xmlns:a16="http://schemas.microsoft.com/office/drawing/2014/main" id="{7373704D-0F56-2930-E383-B0289C303A9B}"/>
              </a:ext>
            </a:extLst>
          </p:cNvPr>
          <p:cNvPicPr>
            <a:picLocks noChangeAspect="1"/>
          </p:cNvPicPr>
          <p:nvPr/>
        </p:nvPicPr>
        <p:blipFill>
          <a:blip r:embed="rId2"/>
          <a:srcRect l="3137" r="4314"/>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4" name="Isosceles Triangle 5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99586D4F-B7F6-80D6-C63A-58B98426906A}"/>
              </a:ext>
            </a:extLst>
          </p:cNvPr>
          <p:cNvSpPr>
            <a:spLocks noGrp="1"/>
          </p:cNvSpPr>
          <p:nvPr>
            <p:ph type="sldNum" sz="quarter" idx="12"/>
          </p:nvPr>
        </p:nvSpPr>
        <p:spPr>
          <a:xfrm>
            <a:off x="8841996" y="6041362"/>
            <a:ext cx="432006" cy="365125"/>
          </a:xfrm>
        </p:spPr>
        <p:txBody>
          <a:bodyPr vert="horz" lIns="91440" tIns="45720" rIns="91440" bIns="45720" rtlCol="0" anchor="ctr">
            <a:normAutofit/>
          </a:bodyPr>
          <a:lstStyle/>
          <a:p>
            <a:pPr>
              <a:spcAft>
                <a:spcPts val="600"/>
              </a:spcAft>
            </a:pPr>
            <a:fld id="{02ACA486-A55F-4196-98AB-F780B2F58532}" type="slidenum">
              <a:rPr lang="en-US" smtClean="0"/>
              <a:pPr>
                <a:spcAft>
                  <a:spcPts val="600"/>
                </a:spcAft>
              </a:pPr>
              <a:t>18</a:t>
            </a:fld>
            <a:endParaRPr lang="en-US"/>
          </a:p>
        </p:txBody>
      </p:sp>
    </p:spTree>
    <p:extLst>
      <p:ext uri="{BB962C8B-B14F-4D97-AF65-F5344CB8AC3E}">
        <p14:creationId xmlns:p14="http://schemas.microsoft.com/office/powerpoint/2010/main" val="2442579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9">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1" name="Isosceles Triangle 14">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5"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7"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9" name="Isosceles Triangle 18">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0" name="Isosceles Triangle 19">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14163" r="8728" b="-2"/>
          <a:stretch>
            <a:fillRect/>
          </a:stretch>
        </p:blipFill>
        <p:spPr>
          <a:xfrm>
            <a:off x="4037610" y="-1"/>
            <a:ext cx="815439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439781"/>
            <a:ext cx="4501311" cy="1320800"/>
          </a:xfrm>
        </p:spPr>
        <p:txBody>
          <a:bodyPr vert="horz" lIns="91440" tIns="45720" rIns="91440" bIns="45720" rtlCol="0" anchor="t">
            <a:normAutofit/>
          </a:bodyPr>
          <a:lstStyle/>
          <a:p>
            <a:r>
              <a:rPr lang="en-US" sz="4000" dirty="0" err="1"/>
              <a:t>Befreiungspastoral</a:t>
            </a:r>
            <a:r>
              <a:rPr lang="en-US" sz="4000" dirty="0"/>
              <a:t> der </a:t>
            </a:r>
            <a:r>
              <a:rPr lang="en-US" sz="4000" dirty="0" err="1"/>
              <a:t>Vernetzung</a:t>
            </a:r>
            <a:endParaRPr lang="en-US" sz="4000" dirty="0"/>
          </a:p>
        </p:txBody>
      </p:sp>
      <p:sp>
        <p:nvSpPr>
          <p:cNvPr id="3" name="Textfeld 2"/>
          <p:cNvSpPr txBox="1"/>
          <p:nvPr/>
        </p:nvSpPr>
        <p:spPr>
          <a:xfrm>
            <a:off x="677334" y="1763487"/>
            <a:ext cx="4192792" cy="4624614"/>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P. </a:t>
            </a:r>
            <a:r>
              <a:rPr lang="en-US" sz="2000" dirty="0" err="1">
                <a:solidFill>
                  <a:schemeClr val="tx1">
                    <a:lumMod val="75000"/>
                    <a:lumOff val="25000"/>
                  </a:schemeClr>
                </a:solidFill>
                <a:latin typeface="Calibri" panose="020F0502020204030204" pitchFamily="34" charset="0"/>
              </a:rPr>
              <a:t>Lunkenbein</a:t>
            </a:r>
            <a:r>
              <a:rPr lang="en-US" sz="2000" dirty="0">
                <a:solidFill>
                  <a:schemeClr val="tx1">
                    <a:lumMod val="75000"/>
                    <a:lumOff val="25000"/>
                  </a:schemeClr>
                </a:solidFill>
                <a:latin typeface="Calibri" panose="020F0502020204030204" pitchFamily="34" charset="0"/>
              </a:rPr>
              <a:t> war </a:t>
            </a:r>
            <a:r>
              <a:rPr lang="en-US" sz="2000" dirty="0" err="1">
                <a:solidFill>
                  <a:schemeClr val="tx1">
                    <a:lumMod val="75000"/>
                    <a:lumOff val="25000"/>
                  </a:schemeClr>
                </a:solidFill>
                <a:latin typeface="Calibri" panose="020F0502020204030204" pitchFamily="34" charset="0"/>
              </a:rPr>
              <a:t>gewähltes</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Mitglied</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im</a:t>
            </a:r>
            <a:r>
              <a:rPr lang="en-US" sz="2000" dirty="0">
                <a:solidFill>
                  <a:schemeClr val="tx1">
                    <a:lumMod val="75000"/>
                    <a:lumOff val="25000"/>
                  </a:schemeClr>
                </a:solidFill>
                <a:latin typeface="Calibri" panose="020F0502020204030204" pitchFamily="34" charset="0"/>
              </a:rPr>
              <a:t> </a:t>
            </a:r>
            <a:r>
              <a:rPr lang="en-US" sz="2000" b="1" dirty="0">
                <a:solidFill>
                  <a:schemeClr val="tx1">
                    <a:lumMod val="75000"/>
                    <a:lumOff val="25000"/>
                  </a:schemeClr>
                </a:solidFill>
                <a:latin typeface="Calibri" panose="020F0502020204030204" pitchFamily="34" charset="0"/>
              </a:rPr>
              <a:t>“</a:t>
            </a:r>
            <a:r>
              <a:rPr lang="en-US" sz="2000" b="1" dirty="0" err="1">
                <a:solidFill>
                  <a:schemeClr val="tx1">
                    <a:lumMod val="75000"/>
                    <a:lumOff val="25000"/>
                  </a:schemeClr>
                </a:solidFill>
                <a:latin typeface="Calibri" panose="020F0502020204030204" pitchFamily="34" charset="0"/>
              </a:rPr>
              <a:t>Indianermissionsrat</a:t>
            </a:r>
            <a:r>
              <a:rPr lang="en-US" sz="2000" b="1" dirty="0">
                <a:solidFill>
                  <a:schemeClr val="tx1">
                    <a:lumMod val="75000"/>
                    <a:lumOff val="25000"/>
                  </a:schemeClr>
                </a:solidFill>
                <a:latin typeface="Calibri" panose="020F0502020204030204" pitchFamily="34" charset="0"/>
              </a:rPr>
              <a:t>“ </a:t>
            </a:r>
            <a:r>
              <a:rPr lang="en-US" sz="2000" dirty="0">
                <a:solidFill>
                  <a:schemeClr val="tx1">
                    <a:lumMod val="75000"/>
                    <a:lumOff val="25000"/>
                  </a:schemeClr>
                </a:solidFill>
                <a:latin typeface="Calibri" panose="020F0502020204030204" pitchFamily="34" charset="0"/>
              </a:rPr>
              <a:t>(CIMI), 1972 von den </a:t>
            </a:r>
            <a:r>
              <a:rPr lang="en-US" sz="2000" dirty="0" err="1">
                <a:solidFill>
                  <a:schemeClr val="tx1">
                    <a:lumMod val="75000"/>
                    <a:lumOff val="25000"/>
                  </a:schemeClr>
                </a:solidFill>
                <a:latin typeface="Calibri" panose="020F0502020204030204" pitchFamily="34" charset="0"/>
              </a:rPr>
              <a:t>brasilianischen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Bischöfen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gegründet</a:t>
            </a:r>
            <a:endParaRPr lang="en-US" sz="2000"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sz="2000" dirty="0" err="1">
                <a:solidFill>
                  <a:schemeClr val="tx1">
                    <a:lumMod val="75000"/>
                    <a:lumOff val="25000"/>
                  </a:schemeClr>
                </a:solidFill>
                <a:latin typeface="Calibri" panose="020F0502020204030204" pitchFamily="34" charset="0"/>
              </a:rPr>
              <a:t>Im</a:t>
            </a:r>
            <a:r>
              <a:rPr lang="en-US" sz="2000" dirty="0">
                <a:solidFill>
                  <a:schemeClr val="tx1">
                    <a:lumMod val="75000"/>
                    <a:lumOff val="25000"/>
                  </a:schemeClr>
                </a:solidFill>
                <a:latin typeface="Calibri" panose="020F0502020204030204" pitchFamily="34" charset="0"/>
              </a:rPr>
              <a:t> Jahr 1974 </a:t>
            </a:r>
            <a:r>
              <a:rPr lang="en-US" sz="2000" dirty="0" err="1">
                <a:solidFill>
                  <a:schemeClr val="tx1">
                    <a:lumMod val="75000"/>
                    <a:lumOff val="25000"/>
                  </a:schemeClr>
                </a:solidFill>
                <a:latin typeface="Calibri" panose="020F0502020204030204" pitchFamily="34" charset="0"/>
              </a:rPr>
              <a:t>wurde</a:t>
            </a:r>
            <a:r>
              <a:rPr lang="en-US" sz="2000" dirty="0">
                <a:solidFill>
                  <a:schemeClr val="tx1">
                    <a:lumMod val="75000"/>
                    <a:lumOff val="25000"/>
                  </a:schemeClr>
                </a:solidFill>
                <a:latin typeface="Calibri" panose="020F0502020204030204" pitchFamily="34" charset="0"/>
              </a:rPr>
              <a:t> er </a:t>
            </a:r>
            <a:r>
              <a:rPr lang="en-US" sz="2000" dirty="0" err="1">
                <a:solidFill>
                  <a:schemeClr val="tx1">
                    <a:lumMod val="75000"/>
                    <a:lumOff val="25000"/>
                  </a:schemeClr>
                </a:solidFill>
                <a:latin typeface="Calibri" panose="020F0502020204030204" pitchFamily="34" charset="0"/>
              </a:rPr>
              <a:t>auch</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Mitglied</a:t>
            </a:r>
            <a:r>
              <a:rPr lang="en-US" sz="2000" dirty="0">
                <a:solidFill>
                  <a:schemeClr val="tx1">
                    <a:lumMod val="75000"/>
                    <a:lumOff val="25000"/>
                  </a:schemeClr>
                </a:solidFill>
                <a:latin typeface="Calibri" panose="020F0502020204030204" pitchFamily="34" charset="0"/>
              </a:rPr>
              <a:t> der </a:t>
            </a:r>
            <a:r>
              <a:rPr lang="en-US" sz="2000" dirty="0" err="1">
                <a:solidFill>
                  <a:schemeClr val="tx1">
                    <a:lumMod val="75000"/>
                    <a:lumOff val="25000"/>
                  </a:schemeClr>
                </a:solidFill>
                <a:latin typeface="Calibri" panose="020F0502020204030204" pitchFamily="34" charset="0"/>
              </a:rPr>
              <a:t>staatlichen</a:t>
            </a:r>
            <a:r>
              <a:rPr lang="en-US" sz="2000" dirty="0">
                <a:solidFill>
                  <a:schemeClr val="tx1">
                    <a:lumMod val="75000"/>
                    <a:lumOff val="25000"/>
                  </a:schemeClr>
                </a:solidFill>
                <a:latin typeface="Calibri" panose="020F0502020204030204" pitchFamily="34" charset="0"/>
              </a:rPr>
              <a:t> </a:t>
            </a:r>
            <a:r>
              <a:rPr lang="en-US" sz="2000" b="1" dirty="0">
                <a:solidFill>
                  <a:schemeClr val="tx1">
                    <a:lumMod val="75000"/>
                    <a:lumOff val="25000"/>
                  </a:schemeClr>
                </a:solidFill>
                <a:latin typeface="Calibri" panose="020F0502020204030204" pitchFamily="34" charset="0"/>
              </a:rPr>
              <a:t>Indianerschutzbehörde FUNAI</a:t>
            </a:r>
            <a:endParaRPr lang="en-US" sz="20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r>
              <a:rPr lang="en-US" sz="2000" dirty="0" err="1">
                <a:solidFill>
                  <a:schemeClr val="tx1">
                    <a:lumMod val="75000"/>
                    <a:lumOff val="25000"/>
                  </a:schemeClr>
                </a:solidFill>
                <a:latin typeface="Calibri" panose="020F0502020204030204" pitchFamily="34" charset="0"/>
              </a:rPr>
              <a:t>Verteidigung</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legitimer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Landbesitzurkunden</a:t>
            </a:r>
            <a:endParaRPr lang="en-US" sz="20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r>
              <a:rPr lang="en-US" sz="2000" dirty="0" err="1">
                <a:solidFill>
                  <a:schemeClr val="tx1">
                    <a:lumMod val="75000"/>
                    <a:lumOff val="25000"/>
                  </a:schemeClr>
                </a:solidFill>
                <a:latin typeface="Calibri" panose="020F0502020204030204" pitchFamily="34" charset="0"/>
              </a:rPr>
              <a:t>Verhinderung</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illegaler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Beschlagnahmungen</a:t>
            </a:r>
            <a:endParaRPr lang="en-US" sz="20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r>
              <a:rPr lang="en-US" sz="2000" dirty="0" err="1">
                <a:solidFill>
                  <a:schemeClr val="tx1">
                    <a:lumMod val="75000"/>
                    <a:lumOff val="25000"/>
                  </a:schemeClr>
                </a:solidFill>
                <a:latin typeface="Calibri" panose="020F0502020204030204" pitchFamily="34" charset="0"/>
              </a:rPr>
              <a:t>Friedlicher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Einsatz</a:t>
            </a:r>
            <a:r>
              <a:rPr lang="en-US" sz="2000" dirty="0">
                <a:solidFill>
                  <a:schemeClr val="tx1">
                    <a:lumMod val="75000"/>
                    <a:lumOff val="25000"/>
                  </a:schemeClr>
                </a:solidFill>
                <a:latin typeface="Calibri" panose="020F0502020204030204" pitchFamily="34" charset="0"/>
              </a:rPr>
              <a:t> für die Rechte der </a:t>
            </a:r>
            <a:r>
              <a:rPr lang="en-US" sz="2000" dirty="0" err="1">
                <a:solidFill>
                  <a:schemeClr val="tx1">
                    <a:lumMod val="75000"/>
                    <a:lumOff val="25000"/>
                  </a:schemeClr>
                </a:solidFill>
                <a:latin typeface="Calibri" panose="020F0502020204030204" pitchFamily="34" charset="0"/>
              </a:rPr>
              <a:t>indigenen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Bevölkerung</a:t>
            </a:r>
            <a:endParaRPr lang="en-US" sz="2000" dirty="0">
              <a:solidFill>
                <a:schemeClr val="tx1">
                  <a:lumMod val="75000"/>
                  <a:lumOff val="25000"/>
                </a:schemeClr>
              </a:solidFill>
              <a:latin typeface="Calibri" panose="020F0502020204030204" pitchFamily="34" charset="0"/>
            </a:endParaRPr>
          </a:p>
        </p:txBody>
      </p:sp>
      <p:cxnSp>
        <p:nvCxnSpPr>
          <p:cNvPr id="41" name="Straight Connector 2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206EFE4E-347A-D749-E770-38768DBCFDC8}"/>
              </a:ext>
            </a:extLst>
          </p:cNvPr>
          <p:cNvSpPr>
            <a:spLocks noGrp="1"/>
          </p:cNvSpPr>
          <p:nvPr>
            <p:ph type="sldNum" sz="quarter" idx="12"/>
          </p:nvPr>
        </p:nvSpPr>
        <p:spPr/>
        <p:txBody>
          <a:bodyPr/>
          <a:lstStyle/>
          <a:p>
            <a:fld id="{02ACA486-A55F-4196-98AB-F780B2F58532}" type="slidenum">
              <a:rPr lang="de-DE" smtClean="0"/>
              <a:t>19</a:t>
            </a:fld>
            <a:endParaRPr lang="de-DE"/>
          </a:p>
        </p:txBody>
      </p:sp>
    </p:spTree>
    <p:extLst>
      <p:ext uri="{BB962C8B-B14F-4D97-AF65-F5344CB8AC3E}">
        <p14:creationId xmlns:p14="http://schemas.microsoft.com/office/powerpoint/2010/main" val="1325556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12">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57"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8"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9" name="Isosceles Triangle 17">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0"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1"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2"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3" name="Isosceles Triangle 21">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4" name="Isosceles Triangle 22">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09601" y="4385066"/>
            <a:ext cx="10923638" cy="1317643"/>
          </a:xfrm>
        </p:spPr>
        <p:txBody>
          <a:bodyPr vert="horz" lIns="91440" tIns="45720" rIns="91440" bIns="45720" rtlCol="0" anchor="b">
            <a:normAutofit/>
          </a:bodyPr>
          <a:lstStyle/>
          <a:p>
            <a:r>
              <a:rPr lang="en-US" sz="4000" dirty="0"/>
              <a:t>Mato Grosso </a:t>
            </a:r>
            <a:r>
              <a:rPr lang="en-US" sz="4000" dirty="0" err="1"/>
              <a:t>im</a:t>
            </a:r>
            <a:r>
              <a:rPr lang="en-US" sz="4000" dirty="0"/>
              <a:t> Herzen </a:t>
            </a:r>
            <a:r>
              <a:rPr lang="en-US" sz="4000" dirty="0" err="1"/>
              <a:t>Brasiliens</a:t>
            </a:r>
            <a:endParaRPr lang="en-US" sz="4000" dirty="0"/>
          </a:p>
        </p:txBody>
      </p:sp>
      <p:sp>
        <p:nvSpPr>
          <p:cNvPr id="3" name="Textplatzhalter 2"/>
          <p:cNvSpPr>
            <a:spLocks noGrp="1"/>
          </p:cNvSpPr>
          <p:nvPr>
            <p:ph type="body" idx="1"/>
          </p:nvPr>
        </p:nvSpPr>
        <p:spPr>
          <a:xfrm>
            <a:off x="609600" y="5702709"/>
            <a:ext cx="10923638" cy="703778"/>
          </a:xfrm>
        </p:spPr>
        <p:txBody>
          <a:bodyPr vert="horz" lIns="91440" tIns="45720" rIns="91440" bIns="45720" rtlCol="0" anchor="t">
            <a:normAutofit/>
          </a:bodyPr>
          <a:lstStyle/>
          <a:p>
            <a:r>
              <a:rPr lang="en-US" dirty="0" err="1">
                <a:solidFill>
                  <a:schemeClr val="tx1">
                    <a:lumMod val="50000"/>
                    <a:lumOff val="50000"/>
                  </a:schemeClr>
                </a:solidFill>
              </a:rPr>
              <a:t>Gebiet</a:t>
            </a:r>
            <a:r>
              <a:rPr lang="en-US" dirty="0">
                <a:solidFill>
                  <a:schemeClr val="tx1">
                    <a:lumMod val="50000"/>
                    <a:lumOff val="50000"/>
                  </a:schemeClr>
                </a:solidFill>
              </a:rPr>
              <a:t> der </a:t>
            </a:r>
            <a:r>
              <a:rPr lang="en-US" dirty="0" err="1">
                <a:solidFill>
                  <a:schemeClr val="tx1">
                    <a:lumMod val="50000"/>
                    <a:lumOff val="50000"/>
                  </a:schemeClr>
                </a:solidFill>
              </a:rPr>
              <a:t>Indigenen</a:t>
            </a:r>
            <a:r>
              <a:rPr lang="en-US" dirty="0">
                <a:solidFill>
                  <a:schemeClr val="tx1">
                    <a:lumMod val="50000"/>
                    <a:lumOff val="50000"/>
                  </a:schemeClr>
                </a:solidFill>
              </a:rPr>
              <a:t> in </a:t>
            </a:r>
            <a:r>
              <a:rPr lang="en-US" dirty="0" err="1">
                <a:solidFill>
                  <a:schemeClr val="tx1">
                    <a:lumMod val="50000"/>
                    <a:lumOff val="50000"/>
                  </a:schemeClr>
                </a:solidFill>
              </a:rPr>
              <a:t>Brasilien</a:t>
            </a:r>
            <a:endParaRPr lang="en-US" dirty="0">
              <a:solidFill>
                <a:schemeClr val="tx1">
                  <a:lumMod val="50000"/>
                  <a:lumOff val="50000"/>
                </a:schemeClr>
              </a:solidFill>
            </a:endParaRPr>
          </a:p>
        </p:txBody>
      </p:sp>
      <p:sp>
        <p:nvSpPr>
          <p:cNvPr id="65" name="Rectangle 24">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Foliennummernplatzhalter 4">
            <a:extLst>
              <a:ext uri="{FF2B5EF4-FFF2-40B4-BE49-F238E27FC236}">
                <a16:creationId xmlns:a16="http://schemas.microsoft.com/office/drawing/2014/main" id="{10B65098-6997-981F-5DDB-8D3753306C97}"/>
              </a:ext>
            </a:extLst>
          </p:cNvPr>
          <p:cNvSpPr>
            <a:spLocks noGrp="1"/>
          </p:cNvSpPr>
          <p:nvPr>
            <p:ph type="sldNum" sz="quarter" idx="12"/>
          </p:nvPr>
        </p:nvSpPr>
        <p:spPr/>
        <p:txBody>
          <a:bodyPr/>
          <a:lstStyle/>
          <a:p>
            <a:fld id="{02ACA486-A55F-4196-98AB-F780B2F58532}" type="slidenum">
              <a:rPr lang="de-DE" smtClean="0"/>
              <a:t>2</a:t>
            </a:fld>
            <a:endParaRPr lang="de-DE"/>
          </a:p>
        </p:txBody>
      </p:sp>
      <p:pic>
        <p:nvPicPr>
          <p:cNvPr id="9" name="Grafik 8">
            <a:extLst>
              <a:ext uri="{FF2B5EF4-FFF2-40B4-BE49-F238E27FC236}">
                <a16:creationId xmlns:a16="http://schemas.microsoft.com/office/drawing/2014/main" id="{D976F663-BB95-5C2E-AFF1-51D67BD6518E}"/>
              </a:ext>
            </a:extLst>
          </p:cNvPr>
          <p:cNvPicPr>
            <a:picLocks noChangeAspect="1"/>
          </p:cNvPicPr>
          <p:nvPr/>
        </p:nvPicPr>
        <p:blipFill>
          <a:blip r:embed="rId2"/>
          <a:stretch>
            <a:fillRect/>
          </a:stretch>
        </p:blipFill>
        <p:spPr>
          <a:xfrm>
            <a:off x="252" y="1292"/>
            <a:ext cx="6125041" cy="4177238"/>
          </a:xfrm>
          <a:prstGeom prst="rect">
            <a:avLst/>
          </a:prstGeom>
        </p:spPr>
      </p:pic>
      <p:pic>
        <p:nvPicPr>
          <p:cNvPr id="12" name="Grafik 11">
            <a:extLst>
              <a:ext uri="{FF2B5EF4-FFF2-40B4-BE49-F238E27FC236}">
                <a16:creationId xmlns:a16="http://schemas.microsoft.com/office/drawing/2014/main" id="{CE921477-F937-9E77-C144-57219F294E7F}"/>
              </a:ext>
            </a:extLst>
          </p:cNvPr>
          <p:cNvPicPr>
            <a:picLocks noChangeAspect="1"/>
          </p:cNvPicPr>
          <p:nvPr/>
        </p:nvPicPr>
        <p:blipFill>
          <a:blip r:embed="rId3"/>
          <a:srcRect b="18707"/>
          <a:stretch/>
        </p:blipFill>
        <p:spPr>
          <a:xfrm>
            <a:off x="6080213" y="3492"/>
            <a:ext cx="6125040" cy="4177239"/>
          </a:xfrm>
          <a:prstGeom prst="rect">
            <a:avLst/>
          </a:prstGeom>
        </p:spPr>
      </p:pic>
    </p:spTree>
    <p:extLst>
      <p:ext uri="{BB962C8B-B14F-4D97-AF65-F5344CB8AC3E}">
        <p14:creationId xmlns:p14="http://schemas.microsoft.com/office/powerpoint/2010/main" val="353122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Isosceles Triangle 14">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5" name="Grafik 4"/>
          <p:cNvPicPr>
            <a:picLocks noChangeAspect="1"/>
          </p:cNvPicPr>
          <p:nvPr/>
        </p:nvPicPr>
        <p:blipFill rotWithShape="1">
          <a:blip r:embed="rId2"/>
          <a:srcRect l="15683" r="7499"/>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335277"/>
            <a:ext cx="3851123" cy="1320800"/>
          </a:xfrm>
        </p:spPr>
        <p:txBody>
          <a:bodyPr vert="horz" lIns="91440" tIns="45720" rIns="91440" bIns="45720" rtlCol="0" anchor="t">
            <a:normAutofit/>
          </a:bodyPr>
          <a:lstStyle/>
          <a:p>
            <a:r>
              <a:rPr lang="en-US" sz="4000"/>
              <a:t>Bereit zum Äußersten</a:t>
            </a:r>
            <a:endParaRPr lang="en-US" sz="4000" dirty="0"/>
          </a:p>
        </p:txBody>
      </p:sp>
      <p:sp>
        <p:nvSpPr>
          <p:cNvPr id="3" name="Textfeld 2"/>
          <p:cNvSpPr txBox="1"/>
          <p:nvPr/>
        </p:nvSpPr>
        <p:spPr>
          <a:xfrm>
            <a:off x="677333" y="2116185"/>
            <a:ext cx="4424419" cy="4460756"/>
          </a:xfrm>
          <a:prstGeom prst="rect">
            <a:avLst/>
          </a:prstGeom>
        </p:spPr>
        <p:txBody>
          <a:bodyPr vert="horz" lIns="91440" tIns="45720" rIns="91440" bIns="45720" rtlCol="0">
            <a:normAutofit fontScale="92500" lnSpcReduction="10000"/>
          </a:bodyPr>
          <a:lstStyle/>
          <a:p>
            <a:pPr>
              <a:lnSpc>
                <a:spcPct val="90000"/>
              </a:lnSpc>
              <a:spcBef>
                <a:spcPts val="1000"/>
              </a:spcBef>
              <a:buClr>
                <a:schemeClr val="accent1"/>
              </a:buClr>
              <a:buSzPct val="80000"/>
              <a:buFont typeface="Wingdings 3" charset="2"/>
              <a:buChar char=""/>
            </a:pPr>
            <a:r>
              <a:rPr lang="en-US" sz="2400" b="1" i="1">
                <a:solidFill>
                  <a:schemeClr val="tx1">
                    <a:lumMod val="75000"/>
                    <a:lumOff val="25000"/>
                  </a:schemeClr>
                </a:solidFill>
                <a:latin typeface="Calibri" panose="020F0502020204030204" pitchFamily="34" charset="0"/>
              </a:rPr>
              <a:t>„Auch heute muss ein Missionar bereit sein, sein Leben hinzugeben!“</a:t>
            </a:r>
            <a:r>
              <a:rPr lang="en-US">
                <a:solidFill>
                  <a:schemeClr val="tx1">
                    <a:lumMod val="75000"/>
                    <a:lumOff val="25000"/>
                  </a:schemeClr>
                </a:solidFill>
                <a:latin typeface="Calibri" panose="020F0502020204030204" pitchFamily="34" charset="0"/>
              </a:rPr>
              <a:t>(Aus einem Brief an seine Mutter)</a:t>
            </a:r>
          </a:p>
          <a:p>
            <a:pPr>
              <a:lnSpc>
                <a:spcPct val="90000"/>
              </a:lnSpc>
              <a:spcBef>
                <a:spcPts val="1000"/>
              </a:spcBef>
              <a:buClr>
                <a:schemeClr val="accent1"/>
              </a:buClr>
              <a:buSzPct val="80000"/>
              <a:buFont typeface="Wingdings 3" charset="2"/>
              <a:buChar char=""/>
            </a:pPr>
            <a:endParaRPr lang="en-US">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r>
              <a:rPr lang="en-US" sz="2400">
                <a:solidFill>
                  <a:schemeClr val="tx1">
                    <a:lumMod val="75000"/>
                    <a:lumOff val="25000"/>
                  </a:schemeClr>
                </a:solidFill>
                <a:latin typeface="Calibri" panose="020F0502020204030204" pitchFamily="34" charset="0"/>
              </a:rPr>
              <a:t>Bei seinem letzten Heimaturlaub 1975 meinte er zu seiner Mutter:</a:t>
            </a:r>
          </a:p>
          <a:p>
            <a:pPr>
              <a:lnSpc>
                <a:spcPct val="90000"/>
              </a:lnSpc>
              <a:spcBef>
                <a:spcPts val="1000"/>
              </a:spcBef>
              <a:buClr>
                <a:schemeClr val="accent1"/>
              </a:buClr>
              <a:buSzPct val="80000"/>
            </a:pPr>
            <a:r>
              <a:rPr lang="en-US" sz="2400" b="1" i="1">
                <a:solidFill>
                  <a:schemeClr val="tx1">
                    <a:lumMod val="75000"/>
                    <a:lumOff val="25000"/>
                  </a:schemeClr>
                </a:solidFill>
                <a:latin typeface="Calibri" panose="020F0502020204030204" pitchFamily="34" charset="0"/>
              </a:rPr>
              <a:t>„Ach Mutter, hast du eine Angst! Wenn sie mir den Finger abschneiden wollen, dann strecke ich ihnen beide Arme hin. Es gibt doch nichts Schöneres, als für den Herrgott zu sterben. Das wäre mein Traum!“</a:t>
            </a:r>
          </a:p>
          <a:p>
            <a:pPr>
              <a:lnSpc>
                <a:spcPct val="90000"/>
              </a:lnSpc>
              <a:spcBef>
                <a:spcPts val="1000"/>
              </a:spcBef>
              <a:buClr>
                <a:schemeClr val="accent1"/>
              </a:buClr>
              <a:buSzPct val="80000"/>
              <a:buFont typeface="Wingdings 3" charset="2"/>
              <a:buChar char=""/>
            </a:pPr>
            <a:endParaRPr lang="en-US" sz="1700" dirty="0">
              <a:solidFill>
                <a:schemeClr val="tx1">
                  <a:lumMod val="75000"/>
                  <a:lumOff val="25000"/>
                </a:schemeClr>
              </a:solidFill>
              <a:latin typeface="Calibri" panose="020F0502020204030204" pitchFamily="34" charset="0"/>
            </a:endParaRPr>
          </a:p>
        </p:txBody>
      </p:sp>
      <p:cxnSp>
        <p:nvCxnSpPr>
          <p:cNvPr id="22" name="Straight Connector 2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D2B25B63-9DAF-E081-1776-DF363AB71669}"/>
              </a:ext>
            </a:extLst>
          </p:cNvPr>
          <p:cNvSpPr>
            <a:spLocks noGrp="1"/>
          </p:cNvSpPr>
          <p:nvPr>
            <p:ph type="sldNum" sz="quarter" idx="12"/>
          </p:nvPr>
        </p:nvSpPr>
        <p:spPr/>
        <p:txBody>
          <a:bodyPr/>
          <a:lstStyle/>
          <a:p>
            <a:fld id="{02ACA486-A55F-4196-98AB-F780B2F58532}" type="slidenum">
              <a:rPr lang="de-DE" smtClean="0"/>
              <a:t>20</a:t>
            </a:fld>
            <a:endParaRPr lang="de-DE"/>
          </a:p>
        </p:txBody>
      </p:sp>
    </p:spTree>
    <p:extLst>
      <p:ext uri="{BB962C8B-B14F-4D97-AF65-F5344CB8AC3E}">
        <p14:creationId xmlns:p14="http://schemas.microsoft.com/office/powerpoint/2010/main" val="1203165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Der Traum hat sich erfüllt</a:t>
            </a:r>
          </a:p>
        </p:txBody>
      </p:sp>
      <p:sp>
        <p:nvSpPr>
          <p:cNvPr id="3" name="Inhaltsplatzhalter 2"/>
          <p:cNvSpPr>
            <a:spLocks noGrp="1"/>
          </p:cNvSpPr>
          <p:nvPr>
            <p:ph sz="half" idx="1"/>
          </p:nvPr>
        </p:nvSpPr>
        <p:spPr>
          <a:xfrm>
            <a:off x="677334" y="1930401"/>
            <a:ext cx="4412636" cy="3880772"/>
          </a:xfrm>
        </p:spPr>
        <p:txBody>
          <a:bodyPr>
            <a:noAutofit/>
          </a:bodyPr>
          <a:lstStyle/>
          <a:p>
            <a:r>
              <a:rPr lang="de-DE" sz="2400" dirty="0"/>
              <a:t>15. Juli 1976, </a:t>
            </a:r>
            <a:r>
              <a:rPr lang="de-DE" sz="2400" dirty="0" err="1"/>
              <a:t>Meruri</a:t>
            </a:r>
            <a:r>
              <a:rPr lang="de-DE" sz="2400" dirty="0"/>
              <a:t> im Bundesstaat Mato Grosso</a:t>
            </a:r>
          </a:p>
          <a:p>
            <a:r>
              <a:rPr lang="de-DE" sz="2400" dirty="0"/>
              <a:t>40 weiße Siedler dringen in die Missionsstation ein und protestieren gegen die Landvermesser</a:t>
            </a:r>
          </a:p>
          <a:p>
            <a:r>
              <a:rPr lang="de-DE" sz="2400" dirty="0"/>
              <a:t>P. </a:t>
            </a:r>
            <a:r>
              <a:rPr lang="de-DE" sz="2400" dirty="0" err="1"/>
              <a:t>Lunkenbein</a:t>
            </a:r>
            <a:r>
              <a:rPr lang="de-DE" sz="2400" dirty="0"/>
              <a:t> lenkt ein und sammelt ihre Unterschriften zur Weiterleitung  an die staatliche Indianer-Agentur FUNAI</a:t>
            </a:r>
          </a:p>
        </p:txBody>
      </p:sp>
      <p:sp>
        <p:nvSpPr>
          <p:cNvPr id="4" name="Inhaltsplatzhalter 3"/>
          <p:cNvSpPr>
            <a:spLocks noGrp="1"/>
          </p:cNvSpPr>
          <p:nvPr>
            <p:ph sz="half" idx="2"/>
          </p:nvPr>
        </p:nvSpPr>
        <p:spPr>
          <a:xfrm>
            <a:off x="5340489" y="1930400"/>
            <a:ext cx="4467389" cy="3880773"/>
          </a:xfrm>
        </p:spPr>
        <p:txBody>
          <a:bodyPr>
            <a:noAutofit/>
          </a:bodyPr>
          <a:lstStyle/>
          <a:p>
            <a:r>
              <a:rPr lang="de-DE" sz="2400" dirty="0"/>
              <a:t>Ein Ausruf der Überraschung wird von den Siedlern als Vorwurf verstanden.</a:t>
            </a:r>
          </a:p>
          <a:p>
            <a:r>
              <a:rPr lang="de-DE" sz="2400" dirty="0"/>
              <a:t>P. </a:t>
            </a:r>
            <a:r>
              <a:rPr lang="de-DE" sz="2400" dirty="0" err="1"/>
              <a:t>Lunkenbein</a:t>
            </a:r>
            <a:r>
              <a:rPr lang="de-DE" sz="2400" dirty="0"/>
              <a:t> wird ins Gesicht geschlagen. </a:t>
            </a:r>
          </a:p>
          <a:p>
            <a:r>
              <a:rPr lang="de-DE" sz="2400" dirty="0"/>
              <a:t>Im Affekt fallen tödliche Schüsse.</a:t>
            </a:r>
          </a:p>
          <a:p>
            <a:r>
              <a:rPr lang="de-DE" sz="2400" dirty="0"/>
              <a:t>P. </a:t>
            </a:r>
            <a:r>
              <a:rPr lang="de-DE" sz="2400" dirty="0" err="1"/>
              <a:t>Lunkenbein</a:t>
            </a:r>
            <a:r>
              <a:rPr lang="de-DE" sz="2400" dirty="0"/>
              <a:t> und der Indigene Simao, der ihn verteidigen will, sind tot.</a:t>
            </a:r>
          </a:p>
        </p:txBody>
      </p:sp>
      <p:sp>
        <p:nvSpPr>
          <p:cNvPr id="6" name="Foliennummernplatzhalter 5">
            <a:extLst>
              <a:ext uri="{FF2B5EF4-FFF2-40B4-BE49-F238E27FC236}">
                <a16:creationId xmlns:a16="http://schemas.microsoft.com/office/drawing/2014/main" id="{94EC35B9-8D1F-B12E-92CB-974D649CF9F8}"/>
              </a:ext>
            </a:extLst>
          </p:cNvPr>
          <p:cNvSpPr>
            <a:spLocks noGrp="1"/>
          </p:cNvSpPr>
          <p:nvPr>
            <p:ph type="sldNum" sz="quarter" idx="12"/>
          </p:nvPr>
        </p:nvSpPr>
        <p:spPr/>
        <p:txBody>
          <a:bodyPr/>
          <a:lstStyle/>
          <a:p>
            <a:fld id="{02ACA486-A55F-4196-98AB-F780B2F58532}" type="slidenum">
              <a:rPr lang="de-DE" smtClean="0"/>
              <a:t>21</a:t>
            </a:fld>
            <a:endParaRPr lang="de-DE"/>
          </a:p>
        </p:txBody>
      </p:sp>
    </p:spTree>
    <p:extLst>
      <p:ext uri="{BB962C8B-B14F-4D97-AF65-F5344CB8AC3E}">
        <p14:creationId xmlns:p14="http://schemas.microsoft.com/office/powerpoint/2010/main" val="92648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4" name="Grafik 3"/>
          <p:cNvPicPr>
            <a:picLocks noChangeAspect="1"/>
          </p:cNvPicPr>
          <p:nvPr/>
        </p:nvPicPr>
        <p:blipFill rotWithShape="1">
          <a:blip r:embed="rId2"/>
          <a:srcRect r="3502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413655"/>
            <a:ext cx="3851123" cy="1320800"/>
          </a:xfrm>
        </p:spPr>
        <p:txBody>
          <a:bodyPr vert="horz" lIns="91440" tIns="45720" rIns="91440" bIns="45720" rtlCol="0" anchor="t">
            <a:normAutofit/>
          </a:bodyPr>
          <a:lstStyle/>
          <a:p>
            <a:r>
              <a:rPr lang="en-US" sz="4000" dirty="0"/>
              <a:t>Simao Bororo</a:t>
            </a:r>
          </a:p>
        </p:txBody>
      </p:sp>
      <p:sp>
        <p:nvSpPr>
          <p:cNvPr id="3" name="Textfeld 2"/>
          <p:cNvSpPr txBox="1"/>
          <p:nvPr/>
        </p:nvSpPr>
        <p:spPr>
          <a:xfrm>
            <a:off x="677333" y="1254034"/>
            <a:ext cx="4424420" cy="5184865"/>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Simão Cristiano Koge Kudugodu, </a:t>
            </a:r>
            <a:r>
              <a:rPr lang="en-US" sz="2000" dirty="0" err="1">
                <a:solidFill>
                  <a:schemeClr val="tx1">
                    <a:lumMod val="75000"/>
                    <a:lumOff val="25000"/>
                  </a:schemeClr>
                </a:solidFill>
                <a:latin typeface="Calibri" panose="020F0502020204030204" pitchFamily="34" charset="0"/>
              </a:rPr>
              <a:t>bekannt</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als</a:t>
            </a:r>
            <a:r>
              <a:rPr lang="en-US" sz="2000" dirty="0">
                <a:solidFill>
                  <a:schemeClr val="tx1">
                    <a:lumMod val="75000"/>
                    <a:lumOff val="25000"/>
                  </a:schemeClr>
                </a:solidFill>
                <a:latin typeface="Calibri" panose="020F0502020204030204" pitchFamily="34" charset="0"/>
              </a:rPr>
              <a:t> „Simão Bororo“, </a:t>
            </a:r>
            <a:r>
              <a:rPr lang="en-US" sz="2000" dirty="0" err="1">
                <a:solidFill>
                  <a:schemeClr val="tx1">
                    <a:lumMod val="75000"/>
                    <a:lumOff val="25000"/>
                  </a:schemeClr>
                </a:solidFill>
                <a:latin typeface="Calibri" panose="020F0502020204030204" pitchFamily="34" charset="0"/>
              </a:rPr>
              <a:t>ein</a:t>
            </a:r>
            <a:r>
              <a:rPr lang="en-US" sz="2000" dirty="0">
                <a:solidFill>
                  <a:schemeClr val="tx1">
                    <a:lumMod val="75000"/>
                    <a:lumOff val="25000"/>
                  </a:schemeClr>
                </a:solidFill>
                <a:latin typeface="Calibri" panose="020F0502020204030204" pitchFamily="34" charset="0"/>
              </a:rPr>
              <a:t> Laie, geb.am 28. Oktober 1937 in </a:t>
            </a:r>
            <a:r>
              <a:rPr lang="en-US" sz="2000" dirty="0" err="1">
                <a:solidFill>
                  <a:schemeClr val="tx1">
                    <a:lumMod val="75000"/>
                    <a:lumOff val="25000"/>
                  </a:schemeClr>
                </a:solidFill>
                <a:latin typeface="Calibri" panose="020F0502020204030204" pitchFamily="34" charset="0"/>
              </a:rPr>
              <a:t>Meruri</a:t>
            </a:r>
            <a:endParaRPr lang="en-US" sz="20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Seit 1957 </a:t>
            </a:r>
            <a:r>
              <a:rPr lang="en-US" sz="2000" dirty="0" err="1">
                <a:solidFill>
                  <a:schemeClr val="tx1">
                    <a:lumMod val="75000"/>
                    <a:lumOff val="25000"/>
                  </a:schemeClr>
                </a:solidFill>
                <a:latin typeface="Calibri" panose="020F0502020204030204" pitchFamily="34" charset="0"/>
              </a:rPr>
              <a:t>Begleiter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einer</a:t>
            </a:r>
            <a:r>
              <a:rPr lang="en-US" sz="2000" dirty="0">
                <a:solidFill>
                  <a:schemeClr val="tx1">
                    <a:lumMod val="75000"/>
                    <a:lumOff val="25000"/>
                  </a:schemeClr>
                </a:solidFill>
                <a:latin typeface="Calibri" panose="020F0502020204030204" pitchFamily="34" charset="0"/>
              </a:rPr>
              <a:t> Gruppe von </a:t>
            </a:r>
            <a:r>
              <a:rPr lang="en-US" sz="2000" dirty="0" err="1">
                <a:solidFill>
                  <a:schemeClr val="tx1">
                    <a:lumMod val="75000"/>
                    <a:lumOff val="25000"/>
                  </a:schemeClr>
                </a:solidFill>
                <a:latin typeface="Calibri" panose="020F0502020204030204" pitchFamily="34" charset="0"/>
              </a:rPr>
              <a:t>Missionaren</a:t>
            </a:r>
            <a:r>
              <a:rPr lang="en-US" sz="2000" dirty="0">
                <a:solidFill>
                  <a:schemeClr val="tx1">
                    <a:lumMod val="75000"/>
                    <a:lumOff val="25000"/>
                  </a:schemeClr>
                </a:solidFill>
                <a:latin typeface="Calibri" panose="020F0502020204030204" pitchFamily="34" charset="0"/>
              </a:rPr>
              <a:t> in der Mission Santa Terezinha</a:t>
            </a:r>
          </a:p>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Von 1962-1964 in </a:t>
            </a:r>
            <a:r>
              <a:rPr lang="en-US" sz="2000" dirty="0" err="1">
                <a:solidFill>
                  <a:schemeClr val="tx1">
                    <a:lumMod val="75000"/>
                    <a:lumOff val="25000"/>
                  </a:schemeClr>
                </a:solidFill>
                <a:latin typeface="Calibri" panose="020F0502020204030204" pitchFamily="34" charset="0"/>
              </a:rPr>
              <a:t>Meruri</a:t>
            </a:r>
            <a:r>
              <a:rPr lang="en-US" sz="2000" dirty="0">
                <a:solidFill>
                  <a:schemeClr val="tx1">
                    <a:lumMod val="75000"/>
                    <a:lumOff val="25000"/>
                  </a:schemeClr>
                </a:solidFill>
                <a:latin typeface="Calibri" panose="020F0502020204030204" pitchFamily="34" charset="0"/>
              </a:rPr>
              <a:t> am Bau der </a:t>
            </a:r>
            <a:r>
              <a:rPr lang="en-US" sz="2000" dirty="0" err="1">
                <a:solidFill>
                  <a:schemeClr val="tx1">
                    <a:lumMod val="75000"/>
                    <a:lumOff val="25000"/>
                  </a:schemeClr>
                </a:solidFill>
                <a:latin typeface="Calibri" panose="020F0502020204030204" pitchFamily="34" charset="0"/>
              </a:rPr>
              <a:t>ersten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Ziegelhäuser</a:t>
            </a:r>
            <a:r>
              <a:rPr lang="en-US" sz="2000" dirty="0">
                <a:solidFill>
                  <a:schemeClr val="tx1">
                    <a:lumMod val="75000"/>
                    <a:lumOff val="25000"/>
                  </a:schemeClr>
                </a:solidFill>
                <a:latin typeface="Calibri" panose="020F0502020204030204" pitchFamily="34" charset="0"/>
              </a:rPr>
              <a:t> für die Bororo-</a:t>
            </a:r>
            <a:r>
              <a:rPr lang="en-US" sz="2000" dirty="0" err="1">
                <a:solidFill>
                  <a:schemeClr val="tx1">
                    <a:lumMod val="75000"/>
                    <a:lumOff val="25000"/>
                  </a:schemeClr>
                </a:solidFill>
                <a:latin typeface="Calibri" panose="020F0502020204030204" pitchFamily="34" charset="0"/>
              </a:rPr>
              <a:t>Familien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beteiligt</a:t>
            </a:r>
            <a:r>
              <a:rPr lang="en-US" sz="2000" dirty="0">
                <a:solidFill>
                  <a:schemeClr val="tx1">
                    <a:lumMod val="75000"/>
                    <a:lumOff val="25000"/>
                  </a:schemeClr>
                </a:solidFill>
                <a:latin typeface="Calibri" panose="020F0502020204030204" pitchFamily="34" charset="0"/>
              </a:rPr>
              <a:t> und Mitarbeiter in der Mission. </a:t>
            </a:r>
          </a:p>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Am 15. Juli 1976 </a:t>
            </a:r>
            <a:r>
              <a:rPr lang="en-US" sz="2000" dirty="0" err="1">
                <a:solidFill>
                  <a:schemeClr val="tx1">
                    <a:lumMod val="75000"/>
                    <a:lumOff val="25000"/>
                  </a:schemeClr>
                </a:solidFill>
                <a:latin typeface="Calibri" panose="020F0502020204030204" pitchFamily="34" charset="0"/>
              </a:rPr>
              <a:t>tödlich</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verwundet</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als</a:t>
            </a:r>
            <a:r>
              <a:rPr lang="en-US" sz="2000" dirty="0">
                <a:solidFill>
                  <a:schemeClr val="tx1">
                    <a:lumMod val="75000"/>
                    <a:lumOff val="25000"/>
                  </a:schemeClr>
                </a:solidFill>
                <a:latin typeface="Calibri" panose="020F0502020204030204" pitchFamily="34" charset="0"/>
              </a:rPr>
              <a:t> er </a:t>
            </a:r>
            <a:r>
              <a:rPr lang="en-US" sz="2000" dirty="0" err="1">
                <a:solidFill>
                  <a:schemeClr val="tx1">
                    <a:lumMod val="75000"/>
                    <a:lumOff val="25000"/>
                  </a:schemeClr>
                </a:solidFill>
                <a:latin typeface="Calibri" panose="020F0502020204030204" pitchFamily="34" charset="0"/>
              </a:rPr>
              <a:t>versuchte</a:t>
            </a:r>
            <a:r>
              <a:rPr lang="en-US" sz="2000" dirty="0">
                <a:solidFill>
                  <a:schemeClr val="tx1">
                    <a:lumMod val="75000"/>
                    <a:lumOff val="25000"/>
                  </a:schemeClr>
                </a:solidFill>
                <a:latin typeface="Calibri" panose="020F0502020204030204" pitchFamily="34" charset="0"/>
              </a:rPr>
              <a:t>, das Leben des </a:t>
            </a:r>
            <a:r>
              <a:rPr lang="en-US" sz="2000" dirty="0" err="1">
                <a:solidFill>
                  <a:schemeClr val="tx1">
                    <a:lumMod val="75000"/>
                    <a:lumOff val="25000"/>
                  </a:schemeClr>
                </a:solidFill>
                <a:latin typeface="Calibri" panose="020F0502020204030204" pitchFamily="34" charset="0"/>
              </a:rPr>
              <a:t>Salesianerpaters</a:t>
            </a:r>
            <a:r>
              <a:rPr lang="en-US" sz="2000" dirty="0">
                <a:solidFill>
                  <a:schemeClr val="tx1">
                    <a:lumMod val="75000"/>
                    <a:lumOff val="25000"/>
                  </a:schemeClr>
                </a:solidFill>
                <a:latin typeface="Calibri" panose="020F0502020204030204" pitchFamily="34" charset="0"/>
              </a:rPr>
              <a:t> Rudolf </a:t>
            </a:r>
            <a:r>
              <a:rPr lang="en-US" sz="2000" dirty="0" err="1">
                <a:solidFill>
                  <a:schemeClr val="tx1">
                    <a:lumMod val="75000"/>
                    <a:lumOff val="25000"/>
                  </a:schemeClr>
                </a:solidFill>
                <a:latin typeface="Calibri" panose="020F0502020204030204" pitchFamily="34" charset="0"/>
              </a:rPr>
              <a:t>Lunkenbein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zu</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verteidigen</a:t>
            </a:r>
            <a:r>
              <a:rPr lang="en-US" sz="2000" dirty="0">
                <a:solidFill>
                  <a:schemeClr val="tx1">
                    <a:lumMod val="75000"/>
                    <a:lumOff val="25000"/>
                  </a:schemeClr>
                </a:solidFill>
                <a:latin typeface="Calibri" panose="020F0502020204030204" pitchFamily="34" charset="0"/>
              </a:rPr>
              <a:t> und </a:t>
            </a:r>
            <a:r>
              <a:rPr lang="en-US" sz="2000" dirty="0" err="1">
                <a:solidFill>
                  <a:schemeClr val="tx1">
                    <a:lumMod val="75000"/>
                    <a:lumOff val="25000"/>
                  </a:schemeClr>
                </a:solidFill>
                <a:latin typeface="Calibri" panose="020F0502020204030204" pitchFamily="34" charset="0"/>
              </a:rPr>
              <a:t>zu</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schützen</a:t>
            </a:r>
            <a:r>
              <a:rPr lang="en-US" sz="2000" dirty="0">
                <a:solidFill>
                  <a:schemeClr val="tx1">
                    <a:lumMod val="75000"/>
                    <a:lumOff val="25000"/>
                  </a:schemeClr>
                </a:solidFill>
                <a:latin typeface="Calibri" panose="020F0502020204030204" pitchFamily="34" charset="0"/>
              </a:rPr>
              <a:t>. </a:t>
            </a:r>
          </a:p>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Er </a:t>
            </a:r>
            <a:r>
              <a:rPr lang="en-US" sz="2000" dirty="0" err="1">
                <a:solidFill>
                  <a:schemeClr val="tx1">
                    <a:lumMod val="75000"/>
                    <a:lumOff val="25000"/>
                  </a:schemeClr>
                </a:solidFill>
                <a:latin typeface="Calibri" panose="020F0502020204030204" pitchFamily="34" charset="0"/>
              </a:rPr>
              <a:t>starb</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noch</a:t>
            </a:r>
            <a:r>
              <a:rPr lang="en-US" sz="2000" dirty="0">
                <a:solidFill>
                  <a:schemeClr val="tx1">
                    <a:lumMod val="75000"/>
                    <a:lumOff val="25000"/>
                  </a:schemeClr>
                </a:solidFill>
                <a:latin typeface="Calibri" panose="020F0502020204030204" pitchFamily="34" charset="0"/>
              </a:rPr>
              <a:t> am </a:t>
            </a:r>
            <a:r>
              <a:rPr lang="en-US" sz="2000" dirty="0" err="1">
                <a:solidFill>
                  <a:schemeClr val="tx1">
                    <a:lumMod val="75000"/>
                    <a:lumOff val="25000"/>
                  </a:schemeClr>
                </a:solidFill>
                <a:latin typeface="Calibri" panose="020F0502020204030204" pitchFamily="34" charset="0"/>
              </a:rPr>
              <a:t>selben</a:t>
            </a:r>
            <a:r>
              <a:rPr lang="en-US" sz="2000" dirty="0">
                <a:solidFill>
                  <a:schemeClr val="tx1">
                    <a:lumMod val="75000"/>
                    <a:lumOff val="25000"/>
                  </a:schemeClr>
                </a:solidFill>
                <a:latin typeface="Calibri" panose="020F0502020204030204" pitchFamily="34" charset="0"/>
              </a:rPr>
              <a:t> Tag und </a:t>
            </a:r>
            <a:r>
              <a:rPr lang="en-US" sz="2000" dirty="0" err="1">
                <a:solidFill>
                  <a:schemeClr val="tx1">
                    <a:lumMod val="75000"/>
                    <a:lumOff val="25000"/>
                  </a:schemeClr>
                </a:solidFill>
                <a:latin typeface="Calibri" panose="020F0502020204030204" pitchFamily="34" charset="0"/>
              </a:rPr>
              <a:t>vergab</a:t>
            </a:r>
            <a:r>
              <a:rPr lang="en-US" sz="2000" dirty="0">
                <a:solidFill>
                  <a:schemeClr val="tx1">
                    <a:lumMod val="75000"/>
                    <a:lumOff val="25000"/>
                  </a:schemeClr>
                </a:solidFill>
                <a:latin typeface="Calibri" panose="020F0502020204030204" pitchFamily="34" charset="0"/>
              </a:rPr>
              <a:t> seinen </a:t>
            </a:r>
            <a:r>
              <a:rPr lang="en-US" sz="2000" dirty="0" err="1">
                <a:solidFill>
                  <a:schemeClr val="tx1">
                    <a:lumMod val="75000"/>
                    <a:lumOff val="25000"/>
                  </a:schemeClr>
                </a:solidFill>
                <a:latin typeface="Calibri" panose="020F0502020204030204" pitchFamily="34" charset="0"/>
              </a:rPr>
              <a:t>Henkern</a:t>
            </a:r>
            <a:r>
              <a:rPr lang="en-US" sz="2000" dirty="0">
                <a:solidFill>
                  <a:schemeClr val="tx1">
                    <a:lumMod val="75000"/>
                    <a:lumOff val="25000"/>
                  </a:schemeClr>
                </a:solidFill>
                <a:latin typeface="Calibri" panose="020F0502020204030204" pitchFamily="34" charset="0"/>
              </a:rPr>
              <a:t>.</a:t>
            </a:r>
          </a:p>
        </p:txBody>
      </p:sp>
      <p:cxnSp>
        <p:nvCxnSpPr>
          <p:cNvPr id="21" name="Straight Connector 2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4DE43C5F-BA6A-7F4F-B256-737EEA0AABCB}"/>
              </a:ext>
            </a:extLst>
          </p:cNvPr>
          <p:cNvSpPr>
            <a:spLocks noGrp="1"/>
          </p:cNvSpPr>
          <p:nvPr>
            <p:ph type="sldNum" sz="quarter" idx="12"/>
          </p:nvPr>
        </p:nvSpPr>
        <p:spPr/>
        <p:txBody>
          <a:bodyPr/>
          <a:lstStyle/>
          <a:p>
            <a:fld id="{02ACA486-A55F-4196-98AB-F780B2F58532}" type="slidenum">
              <a:rPr lang="de-DE" smtClean="0"/>
              <a:t>22</a:t>
            </a:fld>
            <a:endParaRPr lang="de-DE"/>
          </a:p>
        </p:txBody>
      </p:sp>
    </p:spTree>
    <p:extLst>
      <p:ext uri="{BB962C8B-B14F-4D97-AF65-F5344CB8AC3E}">
        <p14:creationId xmlns:p14="http://schemas.microsoft.com/office/powerpoint/2010/main" val="2448872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Bewegender Abschied </a:t>
            </a:r>
          </a:p>
        </p:txBody>
      </p:sp>
      <p:pic>
        <p:nvPicPr>
          <p:cNvPr id="5" name="Grafik 4"/>
          <p:cNvPicPr>
            <a:picLocks noChangeAspect="1"/>
          </p:cNvPicPr>
          <p:nvPr/>
        </p:nvPicPr>
        <p:blipFill>
          <a:blip r:embed="rId2"/>
          <a:stretch>
            <a:fillRect/>
          </a:stretch>
        </p:blipFill>
        <p:spPr>
          <a:xfrm>
            <a:off x="838200" y="2279737"/>
            <a:ext cx="6371819" cy="4229295"/>
          </a:xfrm>
          <a:prstGeom prst="rect">
            <a:avLst/>
          </a:prstGeom>
        </p:spPr>
      </p:pic>
      <p:pic>
        <p:nvPicPr>
          <p:cNvPr id="7" name="Grafik 6"/>
          <p:cNvPicPr>
            <a:picLocks noChangeAspect="1"/>
          </p:cNvPicPr>
          <p:nvPr/>
        </p:nvPicPr>
        <p:blipFill>
          <a:blip r:embed="rId3"/>
          <a:stretch>
            <a:fillRect/>
          </a:stretch>
        </p:blipFill>
        <p:spPr>
          <a:xfrm>
            <a:off x="7507201" y="460903"/>
            <a:ext cx="3991765" cy="6048129"/>
          </a:xfrm>
          <a:prstGeom prst="rect">
            <a:avLst/>
          </a:prstGeom>
        </p:spPr>
      </p:pic>
      <p:sp>
        <p:nvSpPr>
          <p:cNvPr id="4" name="Foliennummernplatzhalter 3">
            <a:extLst>
              <a:ext uri="{FF2B5EF4-FFF2-40B4-BE49-F238E27FC236}">
                <a16:creationId xmlns:a16="http://schemas.microsoft.com/office/drawing/2014/main" id="{D8C21F3A-5428-943B-05AE-EFAC0E6A4042}"/>
              </a:ext>
            </a:extLst>
          </p:cNvPr>
          <p:cNvSpPr>
            <a:spLocks noGrp="1"/>
          </p:cNvSpPr>
          <p:nvPr>
            <p:ph type="sldNum" sz="quarter" idx="12"/>
          </p:nvPr>
        </p:nvSpPr>
        <p:spPr/>
        <p:txBody>
          <a:bodyPr/>
          <a:lstStyle/>
          <a:p>
            <a:fld id="{02ACA486-A55F-4196-98AB-F780B2F58532}" type="slidenum">
              <a:rPr lang="de-DE" smtClean="0"/>
              <a:t>23</a:t>
            </a:fld>
            <a:endParaRPr lang="de-DE"/>
          </a:p>
        </p:txBody>
      </p:sp>
    </p:spTree>
    <p:extLst>
      <p:ext uri="{BB962C8B-B14F-4D97-AF65-F5344CB8AC3E}">
        <p14:creationId xmlns:p14="http://schemas.microsoft.com/office/powerpoint/2010/main" val="1460376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985968" y="4473226"/>
            <a:ext cx="8288035" cy="1096650"/>
          </a:xfrm>
        </p:spPr>
        <p:txBody>
          <a:bodyPr vert="horz" lIns="91440" tIns="45720" rIns="91440" bIns="45720" rtlCol="0" anchor="b">
            <a:normAutofit fontScale="90000"/>
          </a:bodyPr>
          <a:lstStyle/>
          <a:p>
            <a:pPr>
              <a:lnSpc>
                <a:spcPct val="90000"/>
              </a:lnSpc>
            </a:pPr>
            <a:r>
              <a:rPr lang="en-US" sz="4000" dirty="0" err="1"/>
              <a:t>Grabstätte</a:t>
            </a:r>
            <a:r>
              <a:rPr lang="en-US" sz="4000" dirty="0"/>
              <a:t> von P. </a:t>
            </a:r>
            <a:r>
              <a:rPr lang="en-US" sz="4000" dirty="0" err="1"/>
              <a:t>Lunkenbein</a:t>
            </a:r>
            <a:r>
              <a:rPr lang="en-US" sz="4000" dirty="0"/>
              <a:t> und Simao</a:t>
            </a:r>
          </a:p>
        </p:txBody>
      </p:sp>
      <p:pic>
        <p:nvPicPr>
          <p:cNvPr id="3" name="Grafik 2"/>
          <p:cNvPicPr>
            <a:picLocks noChangeAspect="1"/>
          </p:cNvPicPr>
          <p:nvPr/>
        </p:nvPicPr>
        <p:blipFill rotWithShape="1">
          <a:blip r:embed="rId2" cstate="print">
            <a:extLst>
              <a:ext uri="{28A0092B-C50C-407E-A947-70E740481C1C}">
                <a14:useLocalDpi xmlns:a14="http://schemas.microsoft.com/office/drawing/2010/main" val="0"/>
              </a:ext>
            </a:extLst>
          </a:blip>
          <a:srcRect l="10441" r="15559" b="-2"/>
          <a:stretch>
            <a:fillRect/>
          </a:stretch>
        </p:blipFill>
        <p:spPr>
          <a:xfrm>
            <a:off x="985969" y="609600"/>
            <a:ext cx="4029716" cy="3635025"/>
          </a:xfrm>
          <a:prstGeom prst="rect">
            <a:avLst/>
          </a:prstGeom>
        </p:spPr>
      </p:pic>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2823" r="37414" b="-3"/>
          <a:stretch>
            <a:fillRect/>
          </a:stretch>
        </p:blipFill>
        <p:spPr>
          <a:xfrm rot="5400000">
            <a:off x="5441631" y="410663"/>
            <a:ext cx="3635025" cy="4029716"/>
          </a:xfrm>
          <a:prstGeom prst="rect">
            <a:avLst/>
          </a:prstGeom>
        </p:spPr>
      </p:pic>
      <p:sp>
        <p:nvSpPr>
          <p:cNvPr id="6" name="Foliennummernplatzhalter 5">
            <a:extLst>
              <a:ext uri="{FF2B5EF4-FFF2-40B4-BE49-F238E27FC236}">
                <a16:creationId xmlns:a16="http://schemas.microsoft.com/office/drawing/2014/main" id="{76B344EF-C13E-1730-8CE1-9FB74C4ACDAC}"/>
              </a:ext>
            </a:extLst>
          </p:cNvPr>
          <p:cNvSpPr>
            <a:spLocks noGrp="1"/>
          </p:cNvSpPr>
          <p:nvPr>
            <p:ph type="sldNum" sz="quarter" idx="12"/>
          </p:nvPr>
        </p:nvSpPr>
        <p:spPr/>
        <p:txBody>
          <a:bodyPr/>
          <a:lstStyle/>
          <a:p>
            <a:fld id="{02ACA486-A55F-4196-98AB-F780B2F58532}" type="slidenum">
              <a:rPr lang="de-DE" smtClean="0"/>
              <a:t>24</a:t>
            </a:fld>
            <a:endParaRPr lang="de-DE"/>
          </a:p>
        </p:txBody>
      </p:sp>
    </p:spTree>
    <p:extLst>
      <p:ext uri="{BB962C8B-B14F-4D97-AF65-F5344CB8AC3E}">
        <p14:creationId xmlns:p14="http://schemas.microsoft.com/office/powerpoint/2010/main" val="3310976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8">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3"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4" name="Isosceles Triangle 13">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5"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6"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7"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8" name="Isosceles Triangle 17">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Isosceles Triangle 18">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795959" y="4425726"/>
            <a:ext cx="8965554" cy="1096650"/>
          </a:xfrm>
        </p:spPr>
        <p:txBody>
          <a:bodyPr vert="horz" lIns="91440" tIns="45720" rIns="91440" bIns="45720" rtlCol="0" anchor="b">
            <a:noAutofit/>
          </a:bodyPr>
          <a:lstStyle/>
          <a:p>
            <a:pPr>
              <a:lnSpc>
                <a:spcPct val="90000"/>
              </a:lnSpc>
            </a:pPr>
            <a:r>
              <a:rPr lang="en-US" sz="4000" dirty="0" err="1"/>
              <a:t>Gedenktafel</a:t>
            </a:r>
            <a:r>
              <a:rPr lang="en-US" sz="4000" dirty="0"/>
              <a:t> für Padre Rodolfo und Simao</a:t>
            </a:r>
          </a:p>
        </p:txBody>
      </p:sp>
      <p:pic>
        <p:nvPicPr>
          <p:cNvPr id="4" name="Grafik 3"/>
          <p:cNvPicPr>
            <a:picLocks noChangeAspect="1"/>
          </p:cNvPicPr>
          <p:nvPr/>
        </p:nvPicPr>
        <p:blipFill>
          <a:blip r:embed="rId2"/>
          <a:srcRect l="4389" r="8591" b="4"/>
          <a:stretch>
            <a:fillRect/>
          </a:stretch>
        </p:blipFill>
        <p:spPr>
          <a:xfrm>
            <a:off x="985969" y="609600"/>
            <a:ext cx="4029716" cy="3635025"/>
          </a:xfrm>
          <a:prstGeom prst="rect">
            <a:avLst/>
          </a:prstGeom>
        </p:spPr>
      </p:pic>
      <p:pic>
        <p:nvPicPr>
          <p:cNvPr id="3" name="Grafik 2"/>
          <p:cNvPicPr>
            <a:picLocks noChangeAspect="1"/>
          </p:cNvPicPr>
          <p:nvPr/>
        </p:nvPicPr>
        <p:blipFill rotWithShape="1">
          <a:blip r:embed="rId3"/>
          <a:srcRect l="20658" r="5624" b="4"/>
          <a:stretch>
            <a:fillRect/>
          </a:stretch>
        </p:blipFill>
        <p:spPr>
          <a:xfrm>
            <a:off x="5244286" y="608009"/>
            <a:ext cx="4029716" cy="3635025"/>
          </a:xfrm>
          <a:prstGeom prst="rect">
            <a:avLst/>
          </a:prstGeom>
        </p:spPr>
      </p:pic>
      <p:sp>
        <p:nvSpPr>
          <p:cNvPr id="6" name="Foliennummernplatzhalter 5">
            <a:extLst>
              <a:ext uri="{FF2B5EF4-FFF2-40B4-BE49-F238E27FC236}">
                <a16:creationId xmlns:a16="http://schemas.microsoft.com/office/drawing/2014/main" id="{6E9C7BC0-0B86-F277-39CC-6EB6C458684C}"/>
              </a:ext>
            </a:extLst>
          </p:cNvPr>
          <p:cNvSpPr>
            <a:spLocks noGrp="1"/>
          </p:cNvSpPr>
          <p:nvPr>
            <p:ph type="sldNum" sz="quarter" idx="12"/>
          </p:nvPr>
        </p:nvSpPr>
        <p:spPr/>
        <p:txBody>
          <a:bodyPr/>
          <a:lstStyle/>
          <a:p>
            <a:fld id="{02ACA486-A55F-4196-98AB-F780B2F58532}" type="slidenum">
              <a:rPr lang="de-DE" smtClean="0"/>
              <a:t>25</a:t>
            </a:fld>
            <a:endParaRPr lang="de-DE"/>
          </a:p>
        </p:txBody>
      </p:sp>
    </p:spTree>
    <p:extLst>
      <p:ext uri="{BB962C8B-B14F-4D97-AF65-F5344CB8AC3E}">
        <p14:creationId xmlns:p14="http://schemas.microsoft.com/office/powerpoint/2010/main" val="344973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Isosceles Triangle 14">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5536734" y="609600"/>
            <a:ext cx="4063534" cy="1575460"/>
          </a:xfrm>
        </p:spPr>
        <p:txBody>
          <a:bodyPr vert="horz" lIns="91440" tIns="45720" rIns="91440" bIns="45720" rtlCol="0" anchor="t">
            <a:normAutofit/>
          </a:bodyPr>
          <a:lstStyle/>
          <a:p>
            <a:r>
              <a:rPr lang="en-US" sz="4000" dirty="0" err="1"/>
              <a:t>Prozessakten</a:t>
            </a:r>
            <a:r>
              <a:rPr lang="en-US" sz="4000" dirty="0"/>
              <a:t> für die </a:t>
            </a:r>
            <a:r>
              <a:rPr lang="en-US" sz="4000" dirty="0" err="1"/>
              <a:t>Seligsprechung</a:t>
            </a:r>
            <a:r>
              <a:rPr lang="en-US" sz="4000" dirty="0"/>
              <a:t> </a:t>
            </a:r>
          </a:p>
        </p:txBody>
      </p:sp>
      <p:sp>
        <p:nvSpPr>
          <p:cNvPr id="4" name="Textfeld 3"/>
          <p:cNvSpPr txBox="1"/>
          <p:nvPr/>
        </p:nvSpPr>
        <p:spPr>
          <a:xfrm>
            <a:off x="5570106" y="2696167"/>
            <a:ext cx="4064439"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Eröffnung</a:t>
            </a:r>
            <a:r>
              <a:rPr lang="en-US" sz="2400" dirty="0">
                <a:solidFill>
                  <a:schemeClr val="tx1">
                    <a:lumMod val="75000"/>
                    <a:lumOff val="25000"/>
                  </a:schemeClr>
                </a:solidFill>
                <a:latin typeface="Calibri" panose="020F0502020204030204" pitchFamily="34" charset="0"/>
              </a:rPr>
              <a:t> des </a:t>
            </a:r>
            <a:r>
              <a:rPr lang="en-US" sz="2400" dirty="0" err="1">
                <a:solidFill>
                  <a:schemeClr val="tx1">
                    <a:lumMod val="75000"/>
                    <a:lumOff val="25000"/>
                  </a:schemeClr>
                </a:solidFill>
                <a:latin typeface="Calibri" panose="020F0502020204030204" pitchFamily="34" charset="0"/>
              </a:rPr>
              <a:t>diözesanen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Seligsprechungsprozesses</a:t>
            </a:r>
            <a:r>
              <a:rPr lang="en-US" sz="2400" dirty="0">
                <a:solidFill>
                  <a:schemeClr val="tx1">
                    <a:lumMod val="75000"/>
                    <a:lumOff val="25000"/>
                  </a:schemeClr>
                </a:solidFill>
                <a:latin typeface="Calibri" panose="020F0502020204030204" pitchFamily="34" charset="0"/>
              </a:rPr>
              <a:t> am 31.1.2018 </a:t>
            </a:r>
            <a:r>
              <a:rPr lang="en-US" sz="2400" dirty="0" err="1">
                <a:solidFill>
                  <a:schemeClr val="tx1">
                    <a:lumMod val="75000"/>
                    <a:lumOff val="25000"/>
                  </a:schemeClr>
                </a:solidFill>
                <a:latin typeface="Calibri" panose="020F0502020204030204" pitchFamily="34" charset="0"/>
              </a:rPr>
              <a:t>unter</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Leitung</a:t>
            </a:r>
            <a:r>
              <a:rPr lang="en-US" sz="2400" dirty="0">
                <a:solidFill>
                  <a:schemeClr val="tx1">
                    <a:lumMod val="75000"/>
                    <a:lumOff val="25000"/>
                  </a:schemeClr>
                </a:solidFill>
                <a:latin typeface="Calibri" panose="020F0502020204030204" pitchFamily="34" charset="0"/>
              </a:rPr>
              <a:t> von Bischof José Luft in </a:t>
            </a:r>
            <a:r>
              <a:rPr lang="en-US" sz="2400" dirty="0" err="1">
                <a:solidFill>
                  <a:schemeClr val="tx1">
                    <a:lumMod val="75000"/>
                    <a:lumOff val="25000"/>
                  </a:schemeClr>
                </a:solidFill>
                <a:latin typeface="Calibri" panose="020F0502020204030204" pitchFamily="34" charset="0"/>
              </a:rPr>
              <a:t>Meruri</a:t>
            </a:r>
            <a:r>
              <a:rPr lang="en-US" sz="2400" dirty="0">
                <a:solidFill>
                  <a:schemeClr val="tx1">
                    <a:lumMod val="75000"/>
                    <a:lumOff val="25000"/>
                  </a:schemeClr>
                </a:solidFill>
                <a:latin typeface="Calibri" panose="020F0502020204030204" pitchFamily="34" charset="0"/>
              </a:rPr>
              <a:t>.</a:t>
            </a:r>
          </a:p>
          <a:p>
            <a:pPr>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Vor</a:t>
            </a:r>
            <a:r>
              <a:rPr lang="en-US" sz="2400" dirty="0">
                <a:solidFill>
                  <a:schemeClr val="tx1">
                    <a:lumMod val="75000"/>
                    <a:lumOff val="25000"/>
                  </a:schemeClr>
                </a:solidFill>
                <a:latin typeface="Calibri" panose="020F0502020204030204" pitchFamily="34" charset="0"/>
              </a:rPr>
              <a:t> dem Altar Kisten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Material für die </a:t>
            </a:r>
            <a:r>
              <a:rPr lang="en-US" sz="2400" dirty="0" err="1">
                <a:solidFill>
                  <a:schemeClr val="tx1">
                    <a:lumMod val="75000"/>
                    <a:lumOff val="25000"/>
                  </a:schemeClr>
                </a:solidFill>
                <a:latin typeface="Calibri" panose="020F0502020204030204" pitchFamily="34" charset="0"/>
              </a:rPr>
              <a:t>Positio</a:t>
            </a:r>
            <a:endParaRPr lang="en-US" sz="2400" dirty="0">
              <a:solidFill>
                <a:schemeClr val="tx1">
                  <a:lumMod val="75000"/>
                  <a:lumOff val="25000"/>
                </a:schemeClr>
              </a:solidFill>
              <a:latin typeface="Calibri" panose="020F0502020204030204" pitchFamily="34" charset="0"/>
            </a:endParaRPr>
          </a:p>
        </p:txBody>
      </p:sp>
      <p:pic>
        <p:nvPicPr>
          <p:cNvPr id="5" name="Grafik 4"/>
          <p:cNvPicPr>
            <a:picLocks noChangeAspect="1"/>
          </p:cNvPicPr>
          <p:nvPr/>
        </p:nvPicPr>
        <p:blipFill>
          <a:blip r:embed="rId2"/>
          <a:srcRect l="17496" r="23504"/>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2" name="Isosceles Triangle 2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BEC9AD23-7344-F291-A3F9-E00ABB3E0F06}"/>
              </a:ext>
            </a:extLst>
          </p:cNvPr>
          <p:cNvSpPr>
            <a:spLocks noGrp="1"/>
          </p:cNvSpPr>
          <p:nvPr>
            <p:ph type="sldNum" sz="quarter" idx="12"/>
          </p:nvPr>
        </p:nvSpPr>
        <p:spPr/>
        <p:txBody>
          <a:bodyPr/>
          <a:lstStyle/>
          <a:p>
            <a:fld id="{02ACA486-A55F-4196-98AB-F780B2F58532}" type="slidenum">
              <a:rPr lang="de-DE" smtClean="0"/>
              <a:t>26</a:t>
            </a:fld>
            <a:endParaRPr lang="de-DE"/>
          </a:p>
        </p:txBody>
      </p:sp>
    </p:spTree>
    <p:extLst>
      <p:ext uri="{BB962C8B-B14F-4D97-AF65-F5344CB8AC3E}">
        <p14:creationId xmlns:p14="http://schemas.microsoft.com/office/powerpoint/2010/main" val="2910818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09601" y="4385066"/>
            <a:ext cx="10923638" cy="1317643"/>
          </a:xfrm>
        </p:spPr>
        <p:txBody>
          <a:bodyPr vert="horz" lIns="91440" tIns="45720" rIns="91440" bIns="45720" rtlCol="0" anchor="b">
            <a:normAutofit/>
          </a:bodyPr>
          <a:lstStyle/>
          <a:p>
            <a:r>
              <a:rPr lang="en-US" sz="4000" dirty="0"/>
              <a:t>Leben in </a:t>
            </a:r>
            <a:r>
              <a:rPr lang="en-US" sz="4000" dirty="0" err="1"/>
              <a:t>Meruri</a:t>
            </a:r>
            <a:r>
              <a:rPr lang="en-US" sz="4000" dirty="0"/>
              <a:t> </a:t>
            </a:r>
            <a:r>
              <a:rPr lang="en-US" sz="4000" dirty="0" err="1"/>
              <a:t>heute</a:t>
            </a:r>
            <a:endParaRPr lang="en-US" sz="4000" dirty="0"/>
          </a:p>
        </p:txBody>
      </p:sp>
      <p:sp>
        <p:nvSpPr>
          <p:cNvPr id="21" name="Rectangle 20">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rcRect l="781" r="520" b="3"/>
          <a:stretch>
            <a:fillRect/>
          </a:stretch>
        </p:blipFill>
        <p:spPr>
          <a:xfrm>
            <a:off x="20" y="3"/>
            <a:ext cx="6050260" cy="4091667"/>
          </a:xfrm>
          <a:prstGeom prst="rect">
            <a:avLst/>
          </a:prstGeom>
        </p:spPr>
      </p:pic>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t="8534" r="2" b="1283"/>
          <a:stretch>
            <a:fillRect/>
          </a:stretch>
        </p:blipFill>
        <p:spPr>
          <a:xfrm>
            <a:off x="6141719" y="-683"/>
            <a:ext cx="6050280" cy="4092348"/>
          </a:xfrm>
          <a:prstGeom prst="rect">
            <a:avLst/>
          </a:prstGeom>
        </p:spPr>
      </p:pic>
      <p:sp>
        <p:nvSpPr>
          <p:cNvPr id="6" name="Foliennummernplatzhalter 5">
            <a:extLst>
              <a:ext uri="{FF2B5EF4-FFF2-40B4-BE49-F238E27FC236}">
                <a16:creationId xmlns:a16="http://schemas.microsoft.com/office/drawing/2014/main" id="{8ACA4B91-E92A-3D60-50FC-D96EFF1422CB}"/>
              </a:ext>
            </a:extLst>
          </p:cNvPr>
          <p:cNvSpPr>
            <a:spLocks noGrp="1"/>
          </p:cNvSpPr>
          <p:nvPr>
            <p:ph type="sldNum" sz="quarter" idx="12"/>
          </p:nvPr>
        </p:nvSpPr>
        <p:spPr/>
        <p:txBody>
          <a:bodyPr/>
          <a:lstStyle/>
          <a:p>
            <a:fld id="{02ACA486-A55F-4196-98AB-F780B2F58532}" type="slidenum">
              <a:rPr lang="de-DE" smtClean="0"/>
              <a:t>27</a:t>
            </a:fld>
            <a:endParaRPr lang="de-DE"/>
          </a:p>
        </p:txBody>
      </p:sp>
    </p:spTree>
    <p:extLst>
      <p:ext uri="{BB962C8B-B14F-4D97-AF65-F5344CB8AC3E}">
        <p14:creationId xmlns:p14="http://schemas.microsoft.com/office/powerpoint/2010/main" val="390593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Hausmesse in </a:t>
            </a:r>
            <a:r>
              <a:rPr lang="de-DE" sz="4000" dirty="0" err="1"/>
              <a:t>Meruri</a:t>
            </a:r>
            <a:endParaRPr lang="de-DE" sz="40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955" y="1478071"/>
            <a:ext cx="6750136" cy="5062602"/>
          </a:xfrm>
          <a:prstGeom prst="rect">
            <a:avLst/>
          </a:prstGeom>
        </p:spPr>
      </p:pic>
      <p:sp>
        <p:nvSpPr>
          <p:cNvPr id="5" name="Foliennummernplatzhalter 4">
            <a:extLst>
              <a:ext uri="{FF2B5EF4-FFF2-40B4-BE49-F238E27FC236}">
                <a16:creationId xmlns:a16="http://schemas.microsoft.com/office/drawing/2014/main" id="{5E10FF84-FE3B-5F5B-165B-2B0507EE3B7B}"/>
              </a:ext>
            </a:extLst>
          </p:cNvPr>
          <p:cNvSpPr>
            <a:spLocks noGrp="1"/>
          </p:cNvSpPr>
          <p:nvPr>
            <p:ph type="sldNum" sz="quarter" idx="12"/>
          </p:nvPr>
        </p:nvSpPr>
        <p:spPr/>
        <p:txBody>
          <a:bodyPr/>
          <a:lstStyle/>
          <a:p>
            <a:fld id="{02ACA486-A55F-4196-98AB-F780B2F58532}" type="slidenum">
              <a:rPr lang="de-DE" smtClean="0"/>
              <a:t>28</a:t>
            </a:fld>
            <a:endParaRPr lang="de-DE"/>
          </a:p>
        </p:txBody>
      </p:sp>
    </p:spTree>
    <p:extLst>
      <p:ext uri="{BB962C8B-B14F-4D97-AF65-F5344CB8AC3E}">
        <p14:creationId xmlns:p14="http://schemas.microsoft.com/office/powerpoint/2010/main" val="792463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Isosceles Triangle 14">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985968" y="4473226"/>
            <a:ext cx="8288035" cy="1096650"/>
          </a:xfrm>
        </p:spPr>
        <p:txBody>
          <a:bodyPr vert="horz" lIns="91440" tIns="45720" rIns="91440" bIns="45720" rtlCol="0" anchor="b">
            <a:normAutofit/>
          </a:bodyPr>
          <a:lstStyle/>
          <a:p>
            <a:r>
              <a:rPr lang="en-US" sz="4000" dirty="0"/>
              <a:t>40-Jahrfeier in </a:t>
            </a:r>
            <a:r>
              <a:rPr lang="en-US" sz="4000" dirty="0" err="1"/>
              <a:t>Meruri</a:t>
            </a:r>
            <a:endParaRPr lang="en-US" sz="4000" dirty="0"/>
          </a:p>
        </p:txBody>
      </p:sp>
      <p:pic>
        <p:nvPicPr>
          <p:cNvPr id="4" name="Grafik 3"/>
          <p:cNvPicPr>
            <a:picLocks noChangeAspect="1"/>
          </p:cNvPicPr>
          <p:nvPr/>
        </p:nvPicPr>
        <p:blipFill>
          <a:blip r:embed="rId2"/>
          <a:srcRect l="19945" r="6337" b="4"/>
          <a:stretch>
            <a:fillRect/>
          </a:stretch>
        </p:blipFill>
        <p:spPr>
          <a:xfrm>
            <a:off x="985969" y="609600"/>
            <a:ext cx="4029716" cy="3635025"/>
          </a:xfrm>
          <a:prstGeom prst="rect">
            <a:avLst/>
          </a:prstGeom>
        </p:spPr>
      </p:pic>
      <p:pic>
        <p:nvPicPr>
          <p:cNvPr id="5" name="Grafik 4"/>
          <p:cNvPicPr>
            <a:picLocks noChangeAspect="1"/>
          </p:cNvPicPr>
          <p:nvPr/>
        </p:nvPicPr>
        <p:blipFill>
          <a:blip r:embed="rId3"/>
          <a:srcRect l="12932" r="13350" b="4"/>
          <a:stretch>
            <a:fillRect/>
          </a:stretch>
        </p:blipFill>
        <p:spPr>
          <a:xfrm>
            <a:off x="5244286" y="608009"/>
            <a:ext cx="4029716" cy="3635025"/>
          </a:xfrm>
          <a:prstGeom prst="rect">
            <a:avLst/>
          </a:prstGeom>
        </p:spPr>
      </p:pic>
      <p:sp>
        <p:nvSpPr>
          <p:cNvPr id="6" name="Foliennummernplatzhalter 5">
            <a:extLst>
              <a:ext uri="{FF2B5EF4-FFF2-40B4-BE49-F238E27FC236}">
                <a16:creationId xmlns:a16="http://schemas.microsoft.com/office/drawing/2014/main" id="{1C3212AA-2301-5634-C50A-17C8C7000014}"/>
              </a:ext>
            </a:extLst>
          </p:cNvPr>
          <p:cNvSpPr>
            <a:spLocks noGrp="1"/>
          </p:cNvSpPr>
          <p:nvPr>
            <p:ph type="sldNum" sz="quarter" idx="12"/>
          </p:nvPr>
        </p:nvSpPr>
        <p:spPr/>
        <p:txBody>
          <a:bodyPr/>
          <a:lstStyle/>
          <a:p>
            <a:fld id="{02ACA486-A55F-4196-98AB-F780B2F58532}" type="slidenum">
              <a:rPr lang="de-DE" smtClean="0"/>
              <a:t>29</a:t>
            </a:fld>
            <a:endParaRPr lang="de-DE"/>
          </a:p>
        </p:txBody>
      </p:sp>
    </p:spTree>
    <p:extLst>
      <p:ext uri="{BB962C8B-B14F-4D97-AF65-F5344CB8AC3E}">
        <p14:creationId xmlns:p14="http://schemas.microsoft.com/office/powerpoint/2010/main" val="2234057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6" name="Straight Connector 45">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8"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9"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0" name="Isosceles Triangle 49">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1"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2"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3"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4" name="Isosceles Triangle 53">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5" name="Isosceles Triangle 54">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8" name="Grafik 7">
            <a:extLst>
              <a:ext uri="{FF2B5EF4-FFF2-40B4-BE49-F238E27FC236}">
                <a16:creationId xmlns:a16="http://schemas.microsoft.com/office/drawing/2014/main" id="{04024E8C-3C0E-415A-0CC2-C40DF8C008C3}"/>
              </a:ext>
            </a:extLst>
          </p:cNvPr>
          <p:cNvPicPr>
            <a:picLocks noChangeAspect="1"/>
          </p:cNvPicPr>
          <p:nvPr/>
        </p:nvPicPr>
        <p:blipFill>
          <a:blip r:embed="rId2"/>
          <a:srcRect l="5212" r="8151"/>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609600"/>
            <a:ext cx="4051421" cy="1467394"/>
          </a:xfrm>
        </p:spPr>
        <p:txBody>
          <a:bodyPr vert="horz" lIns="91440" tIns="45720" rIns="91440" bIns="45720" rtlCol="0" anchor="t">
            <a:normAutofit/>
          </a:bodyPr>
          <a:lstStyle/>
          <a:p>
            <a:pPr>
              <a:lnSpc>
                <a:spcPct val="90000"/>
              </a:lnSpc>
            </a:pPr>
            <a:r>
              <a:rPr lang="en-US" sz="3200" dirty="0"/>
              <a:t>Der Lebensraum der </a:t>
            </a:r>
            <a:r>
              <a:rPr lang="en-US" sz="3200" dirty="0" err="1"/>
              <a:t>indigenen</a:t>
            </a:r>
            <a:r>
              <a:rPr lang="en-US" sz="3200" dirty="0"/>
              <a:t> Völker </a:t>
            </a:r>
            <a:br>
              <a:rPr lang="en-US" sz="3200" dirty="0"/>
            </a:br>
            <a:r>
              <a:rPr lang="en-US" sz="3200" dirty="0" err="1"/>
              <a:t>ist</a:t>
            </a:r>
            <a:r>
              <a:rPr lang="en-US" sz="3200" dirty="0"/>
              <a:t> </a:t>
            </a:r>
            <a:r>
              <a:rPr lang="en-US" sz="3200" dirty="0" err="1"/>
              <a:t>bedroht</a:t>
            </a:r>
            <a:endParaRPr lang="en-US" sz="3200" dirty="0"/>
          </a:p>
        </p:txBody>
      </p:sp>
      <p:sp>
        <p:nvSpPr>
          <p:cNvPr id="3" name="Textfeld 2"/>
          <p:cNvSpPr txBox="1"/>
          <p:nvPr/>
        </p:nvSpPr>
        <p:spPr>
          <a:xfrm>
            <a:off x="677332" y="1938866"/>
            <a:ext cx="4507316" cy="4309534"/>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endParaRPr lang="en-US" sz="1500" b="1"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b="1" dirty="0" err="1">
                <a:solidFill>
                  <a:schemeClr val="tx1">
                    <a:lumMod val="75000"/>
                    <a:lumOff val="25000"/>
                  </a:schemeClr>
                </a:solidFill>
                <a:latin typeface="Calibri" panose="020F0502020204030204" pitchFamily="34" charset="0"/>
              </a:rPr>
              <a:t>Demoralisierung</a:t>
            </a:r>
            <a:r>
              <a:rPr lang="en-US" b="1" dirty="0">
                <a:solidFill>
                  <a:schemeClr val="tx1">
                    <a:lumMod val="75000"/>
                    <a:lumOff val="25000"/>
                  </a:schemeClr>
                </a:solidFill>
                <a:latin typeface="Calibri" panose="020F0502020204030204" pitchFamily="34" charset="0"/>
              </a:rPr>
              <a:t>, </a:t>
            </a:r>
            <a:r>
              <a:rPr lang="en-US" b="1" dirty="0" err="1">
                <a:solidFill>
                  <a:schemeClr val="tx1">
                    <a:lumMod val="75000"/>
                    <a:lumOff val="25000"/>
                  </a:schemeClr>
                </a:solidFill>
                <a:latin typeface="Calibri" panose="020F0502020204030204" pitchFamily="34" charset="0"/>
              </a:rPr>
              <a:t>Dezimierung</a:t>
            </a:r>
            <a:r>
              <a:rPr lang="en-US" b="1" dirty="0">
                <a:solidFill>
                  <a:schemeClr val="tx1">
                    <a:lumMod val="75000"/>
                    <a:lumOff val="25000"/>
                  </a:schemeClr>
                </a:solidFill>
                <a:latin typeface="Calibri" panose="020F0502020204030204" pitchFamily="34" charset="0"/>
              </a:rPr>
              <a:t> und </a:t>
            </a:r>
            <a:r>
              <a:rPr lang="en-US" b="1" dirty="0" err="1">
                <a:solidFill>
                  <a:schemeClr val="tx1">
                    <a:lumMod val="75000"/>
                    <a:lumOff val="25000"/>
                  </a:schemeClr>
                </a:solidFill>
                <a:latin typeface="Calibri" panose="020F0502020204030204" pitchFamily="34" charset="0"/>
              </a:rPr>
              <a:t>Vertreibung</a:t>
            </a:r>
            <a:endParaRPr lang="en-US" b="1"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dirty="0" err="1">
                <a:solidFill>
                  <a:schemeClr val="tx1">
                    <a:lumMod val="75000"/>
                    <a:lumOff val="25000"/>
                  </a:schemeClr>
                </a:solidFill>
                <a:latin typeface="Calibri" panose="020F0502020204030204" pitchFamily="34" charset="0"/>
              </a:rPr>
              <a:t>Große</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Gutsbesitzer</a:t>
            </a:r>
            <a:r>
              <a:rPr lang="en-US" dirty="0">
                <a:solidFill>
                  <a:schemeClr val="tx1">
                    <a:lumMod val="75000"/>
                    <a:lumOff val="25000"/>
                  </a:schemeClr>
                </a:solidFill>
                <a:latin typeface="Calibri" panose="020F0502020204030204" pitchFamily="34" charset="0"/>
              </a:rPr>
              <a:t>, die </a:t>
            </a:r>
            <a:r>
              <a:rPr lang="en-US" dirty="0" err="1">
                <a:solidFill>
                  <a:schemeClr val="tx1">
                    <a:lumMod val="75000"/>
                    <a:lumOff val="25000"/>
                  </a:schemeClr>
                </a:solidFill>
                <a:latin typeface="Calibri" panose="020F0502020204030204" pitchFamily="34" charset="0"/>
              </a:rPr>
              <a:t>Fazienderos</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weiten</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sich</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aus.</a:t>
            </a:r>
            <a:r>
              <a:rPr lang="en-US" dirty="0">
                <a:solidFill>
                  <a:schemeClr val="tx1">
                    <a:lumMod val="75000"/>
                    <a:lumOff val="25000"/>
                  </a:schemeClr>
                </a:solidFill>
                <a:latin typeface="Calibri" panose="020F0502020204030204" pitchFamily="34" charset="0"/>
              </a:rPr>
              <a:t> </a:t>
            </a:r>
          </a:p>
          <a:p>
            <a:pPr>
              <a:spcBef>
                <a:spcPts val="1000"/>
              </a:spcBef>
              <a:buClr>
                <a:schemeClr val="accent1"/>
              </a:buClr>
              <a:buSzPct val="80000"/>
              <a:buFont typeface="Wingdings 3" charset="2"/>
              <a:buChar char=""/>
            </a:pPr>
            <a:r>
              <a:rPr lang="en-US" dirty="0">
                <a:solidFill>
                  <a:schemeClr val="tx1">
                    <a:lumMod val="75000"/>
                    <a:lumOff val="25000"/>
                  </a:schemeClr>
                </a:solidFill>
                <a:latin typeface="Calibri" panose="020F0502020204030204" pitchFamily="34" charset="0"/>
              </a:rPr>
              <a:t>Sie </a:t>
            </a:r>
            <a:r>
              <a:rPr lang="en-US" dirty="0" err="1">
                <a:solidFill>
                  <a:schemeClr val="tx1">
                    <a:lumMod val="75000"/>
                    <a:lumOff val="25000"/>
                  </a:schemeClr>
                </a:solidFill>
                <a:latin typeface="Calibri" panose="020F0502020204030204" pitchFamily="34" charset="0"/>
              </a:rPr>
              <a:t>vereinnahmen</a:t>
            </a:r>
            <a:r>
              <a:rPr lang="en-US" dirty="0">
                <a:solidFill>
                  <a:schemeClr val="tx1">
                    <a:lumMod val="75000"/>
                    <a:lumOff val="25000"/>
                  </a:schemeClr>
                </a:solidFill>
                <a:latin typeface="Calibri" panose="020F0502020204030204" pitchFamily="34" charset="0"/>
              </a:rPr>
              <a:t> das Land der </a:t>
            </a:r>
            <a:r>
              <a:rPr lang="en-US" dirty="0" err="1">
                <a:solidFill>
                  <a:schemeClr val="tx1">
                    <a:lumMod val="75000"/>
                    <a:lumOff val="25000"/>
                  </a:schemeClr>
                </a:solidFill>
                <a:latin typeface="Calibri" panose="020F0502020204030204" pitchFamily="34" charset="0"/>
              </a:rPr>
              <a:t>Ureinwohner</a:t>
            </a:r>
            <a:r>
              <a:rPr lang="en-US" dirty="0">
                <a:solidFill>
                  <a:schemeClr val="tx1">
                    <a:lumMod val="75000"/>
                    <a:lumOff val="25000"/>
                  </a:schemeClr>
                </a:solidFill>
                <a:latin typeface="Calibri" panose="020F0502020204030204" pitchFamily="34" charset="0"/>
              </a:rPr>
              <a:t>, um </a:t>
            </a:r>
            <a:r>
              <a:rPr lang="en-US" dirty="0" err="1">
                <a:solidFill>
                  <a:schemeClr val="tx1">
                    <a:lumMod val="75000"/>
                    <a:lumOff val="25000"/>
                  </a:schemeClr>
                </a:solidFill>
                <a:latin typeface="Calibri" panose="020F0502020204030204" pitchFamily="34" charset="0"/>
              </a:rPr>
              <a:t>Rohstoffe</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zu</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gewinnen</a:t>
            </a:r>
            <a:r>
              <a:rPr lang="en-US" dirty="0">
                <a:solidFill>
                  <a:schemeClr val="tx1">
                    <a:lumMod val="75000"/>
                    <a:lumOff val="25000"/>
                  </a:schemeClr>
                </a:solidFill>
                <a:latin typeface="Calibri" panose="020F0502020204030204" pitchFamily="34" charset="0"/>
              </a:rPr>
              <a:t> </a:t>
            </a:r>
          </a:p>
          <a:p>
            <a:pPr>
              <a:spcBef>
                <a:spcPts val="1000"/>
              </a:spcBef>
              <a:buClr>
                <a:schemeClr val="accent1"/>
              </a:buClr>
              <a:buSzPct val="80000"/>
              <a:buFont typeface="Wingdings 3" charset="2"/>
              <a:buChar char=""/>
            </a:pPr>
            <a:r>
              <a:rPr lang="en-US" dirty="0" err="1">
                <a:solidFill>
                  <a:schemeClr val="tx1">
                    <a:lumMod val="75000"/>
                    <a:lumOff val="25000"/>
                  </a:schemeClr>
                </a:solidFill>
                <a:latin typeface="Calibri" panose="020F0502020204030204" pitchFamily="34" charset="0"/>
              </a:rPr>
              <a:t>oder</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riesige</a:t>
            </a:r>
            <a:r>
              <a:rPr lang="en-US" dirty="0">
                <a:solidFill>
                  <a:schemeClr val="tx1">
                    <a:lumMod val="75000"/>
                    <a:lumOff val="25000"/>
                  </a:schemeClr>
                </a:solidFill>
                <a:latin typeface="Calibri" panose="020F0502020204030204" pitchFamily="34" charset="0"/>
              </a:rPr>
              <a:t> Farmen </a:t>
            </a:r>
            <a:r>
              <a:rPr lang="en-US" dirty="0" err="1">
                <a:solidFill>
                  <a:schemeClr val="tx1">
                    <a:lumMod val="75000"/>
                    <a:lumOff val="25000"/>
                  </a:schemeClr>
                </a:solidFill>
                <a:latin typeface="Calibri" panose="020F0502020204030204" pitchFamily="34" charset="0"/>
              </a:rPr>
              <a:t>aufbauen</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zu</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können</a:t>
            </a:r>
            <a:r>
              <a:rPr lang="en-US" dirty="0">
                <a:solidFill>
                  <a:schemeClr val="tx1">
                    <a:lumMod val="75000"/>
                    <a:lumOff val="25000"/>
                  </a:schemeClr>
                </a:solidFill>
                <a:latin typeface="Calibri" panose="020F0502020204030204" pitchFamily="34" charset="0"/>
              </a:rPr>
              <a:t>.</a:t>
            </a:r>
          </a:p>
          <a:p>
            <a:pPr>
              <a:spcBef>
                <a:spcPts val="1000"/>
              </a:spcBef>
              <a:buClr>
                <a:schemeClr val="accent1"/>
              </a:buClr>
              <a:buSzPct val="80000"/>
              <a:buFont typeface="Wingdings 3" charset="2"/>
              <a:buChar char=""/>
            </a:pPr>
            <a:r>
              <a:rPr lang="en-US" dirty="0" err="1">
                <a:solidFill>
                  <a:schemeClr val="tx1">
                    <a:lumMod val="75000"/>
                    <a:lumOff val="25000"/>
                  </a:schemeClr>
                </a:solidFill>
                <a:latin typeface="Calibri" panose="020F0502020204030204" pitchFamily="34" charset="0"/>
              </a:rPr>
              <a:t>Ihre</a:t>
            </a:r>
            <a:r>
              <a:rPr lang="en-US" dirty="0">
                <a:solidFill>
                  <a:schemeClr val="tx1">
                    <a:lumMod val="75000"/>
                    <a:lumOff val="25000"/>
                  </a:schemeClr>
                </a:solidFill>
                <a:latin typeface="Calibri" panose="020F0502020204030204" pitchFamily="34" charset="0"/>
              </a:rPr>
              <a:t> „Waffen“: </a:t>
            </a:r>
            <a:r>
              <a:rPr lang="en-US" dirty="0" err="1">
                <a:solidFill>
                  <a:schemeClr val="tx1">
                    <a:lumMod val="75000"/>
                    <a:lumOff val="25000"/>
                  </a:schemeClr>
                </a:solidFill>
                <a:latin typeface="Calibri" panose="020F0502020204030204" pitchFamily="34" charset="0"/>
              </a:rPr>
              <a:t>Alkohol</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Antikonzeptionsmittel</a:t>
            </a:r>
            <a:r>
              <a:rPr lang="en-US" dirty="0">
                <a:solidFill>
                  <a:schemeClr val="tx1">
                    <a:lumMod val="75000"/>
                    <a:lumOff val="25000"/>
                  </a:schemeClr>
                </a:solidFill>
                <a:latin typeface="Calibri" panose="020F0502020204030204" pitchFamily="34" charset="0"/>
              </a:rPr>
              <a:t> und </a:t>
            </a:r>
            <a:r>
              <a:rPr lang="en-US" dirty="0" err="1">
                <a:solidFill>
                  <a:schemeClr val="tx1">
                    <a:lumMod val="75000"/>
                    <a:lumOff val="25000"/>
                  </a:schemeClr>
                </a:solidFill>
                <a:latin typeface="Calibri" panose="020F0502020204030204" pitchFamily="34" charset="0"/>
              </a:rPr>
              <a:t>auch</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Jarubo</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ein</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einheimisches</a:t>
            </a:r>
            <a:r>
              <a:rPr lang="en-US" dirty="0">
                <a:solidFill>
                  <a:schemeClr val="tx1">
                    <a:lumMod val="75000"/>
                    <a:lumOff val="25000"/>
                  </a:schemeClr>
                </a:solidFill>
                <a:latin typeface="Calibri" panose="020F0502020204030204" pitchFamily="34" charset="0"/>
              </a:rPr>
              <a:t> Gift, um die </a:t>
            </a:r>
            <a:r>
              <a:rPr lang="en-US" dirty="0" err="1">
                <a:solidFill>
                  <a:schemeClr val="tx1">
                    <a:lumMod val="75000"/>
                    <a:lumOff val="25000"/>
                  </a:schemeClr>
                </a:solidFill>
                <a:latin typeface="Calibri" panose="020F0502020204030204" pitchFamily="34" charset="0"/>
              </a:rPr>
              <a:t>Bororos</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zu</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dezimieren</a:t>
            </a:r>
            <a:r>
              <a:rPr lang="en-US" dirty="0">
                <a:solidFill>
                  <a:schemeClr val="tx1">
                    <a:lumMod val="75000"/>
                    <a:lumOff val="25000"/>
                  </a:schemeClr>
                </a:solidFill>
                <a:latin typeface="Calibri" panose="020F0502020204030204" pitchFamily="34" charset="0"/>
              </a:rPr>
              <a:t> und </a:t>
            </a:r>
            <a:r>
              <a:rPr lang="en-US" dirty="0" err="1">
                <a:solidFill>
                  <a:schemeClr val="tx1">
                    <a:lumMod val="75000"/>
                    <a:lumOff val="25000"/>
                  </a:schemeClr>
                </a:solidFill>
                <a:latin typeface="Calibri" panose="020F0502020204030204" pitchFamily="34" charset="0"/>
              </a:rPr>
              <a:t>schließlich</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zu</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vertreiben</a:t>
            </a:r>
            <a:r>
              <a:rPr lang="en-US" dirty="0">
                <a:solidFill>
                  <a:schemeClr val="tx1">
                    <a:lumMod val="75000"/>
                    <a:lumOff val="25000"/>
                  </a:schemeClr>
                </a:solidFill>
                <a:latin typeface="Calibri" panose="020F0502020204030204" pitchFamily="34" charset="0"/>
              </a:rPr>
              <a:t>. </a:t>
            </a: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latin typeface="Calibri" panose="020F0502020204030204" pitchFamily="34" charset="0"/>
            </a:endParaRPr>
          </a:p>
        </p:txBody>
      </p:sp>
      <p:cxnSp>
        <p:nvCxnSpPr>
          <p:cNvPr id="57" name="Straight Connector 56">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61"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3"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5"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 name="Foliennummernplatzhalter 4">
            <a:extLst>
              <a:ext uri="{FF2B5EF4-FFF2-40B4-BE49-F238E27FC236}">
                <a16:creationId xmlns:a16="http://schemas.microsoft.com/office/drawing/2014/main" id="{5452C532-648E-1265-76CD-96F61A83C2D5}"/>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a:solidFill>
                  <a:srgbClr val="FFFFFF"/>
                </a:solidFill>
              </a:rPr>
              <a:pPr>
                <a:spcAft>
                  <a:spcPts val="600"/>
                </a:spcAft>
              </a:pPr>
              <a:t>3</a:t>
            </a:fld>
            <a:endParaRPr lang="en-US">
              <a:solidFill>
                <a:srgbClr val="FFFFFF"/>
              </a:solidFill>
            </a:endParaRPr>
          </a:p>
        </p:txBody>
      </p:sp>
      <p:sp>
        <p:nvSpPr>
          <p:cNvPr id="67"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9"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1"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3"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Tree>
    <p:extLst>
      <p:ext uri="{BB962C8B-B14F-4D97-AF65-F5344CB8AC3E}">
        <p14:creationId xmlns:p14="http://schemas.microsoft.com/office/powerpoint/2010/main" val="1468625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985968" y="4473226"/>
            <a:ext cx="8288035" cy="1096650"/>
          </a:xfrm>
        </p:spPr>
        <p:txBody>
          <a:bodyPr vert="horz" lIns="91440" tIns="45720" rIns="91440" bIns="45720" rtlCol="0" anchor="b">
            <a:normAutofit/>
          </a:bodyPr>
          <a:lstStyle/>
          <a:p>
            <a:pPr>
              <a:lnSpc>
                <a:spcPct val="90000"/>
              </a:lnSpc>
            </a:pPr>
            <a:r>
              <a:rPr lang="en-US" sz="4000" dirty="0"/>
              <a:t>P. Josef </a:t>
            </a:r>
            <a:r>
              <a:rPr lang="en-US" sz="4000" dirty="0" err="1"/>
              <a:t>Grünner</a:t>
            </a:r>
            <a:r>
              <a:rPr lang="en-US" sz="4000" dirty="0"/>
              <a:t> SDB und </a:t>
            </a:r>
            <a:r>
              <a:rPr lang="en-US" sz="4000" dirty="0" err="1"/>
              <a:t>Bororos</a:t>
            </a:r>
            <a:endParaRPr lang="en-US" sz="40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rcRect r="3" b="39790"/>
          <a:stretch>
            <a:fillRect/>
          </a:stretch>
        </p:blipFill>
        <p:spPr>
          <a:xfrm>
            <a:off x="985969" y="609600"/>
            <a:ext cx="4029716" cy="3635025"/>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rcRect l="1916" r="24085" b="-2"/>
          <a:stretch>
            <a:fillRect/>
          </a:stretch>
        </p:blipFill>
        <p:spPr>
          <a:xfrm>
            <a:off x="5244286" y="608009"/>
            <a:ext cx="4029716" cy="3635025"/>
          </a:xfrm>
          <a:prstGeom prst="rect">
            <a:avLst/>
          </a:prstGeom>
        </p:spPr>
      </p:pic>
      <p:sp>
        <p:nvSpPr>
          <p:cNvPr id="6" name="Foliennummernplatzhalter 5">
            <a:extLst>
              <a:ext uri="{FF2B5EF4-FFF2-40B4-BE49-F238E27FC236}">
                <a16:creationId xmlns:a16="http://schemas.microsoft.com/office/drawing/2014/main" id="{EEED8336-2909-FA49-CF7A-E9B0B7E28E91}"/>
              </a:ext>
            </a:extLst>
          </p:cNvPr>
          <p:cNvSpPr>
            <a:spLocks noGrp="1"/>
          </p:cNvSpPr>
          <p:nvPr>
            <p:ph type="sldNum" sz="quarter" idx="12"/>
          </p:nvPr>
        </p:nvSpPr>
        <p:spPr/>
        <p:txBody>
          <a:bodyPr/>
          <a:lstStyle/>
          <a:p>
            <a:fld id="{02ACA486-A55F-4196-98AB-F780B2F58532}" type="slidenum">
              <a:rPr lang="de-DE" smtClean="0"/>
              <a:t>30</a:t>
            </a:fld>
            <a:endParaRPr lang="de-DE"/>
          </a:p>
        </p:txBody>
      </p:sp>
    </p:spTree>
    <p:extLst>
      <p:ext uri="{BB962C8B-B14F-4D97-AF65-F5344CB8AC3E}">
        <p14:creationId xmlns:p14="http://schemas.microsoft.com/office/powerpoint/2010/main" val="9489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 name="Straight Connector 42">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6"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7" name="Isosceles Triangle 46">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8"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9"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0"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1" name="Isosceles Triangle 50">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2" name="Isosceles Triangle 51">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09601" y="4385066"/>
            <a:ext cx="10923638" cy="1317643"/>
          </a:xfrm>
        </p:spPr>
        <p:txBody>
          <a:bodyPr vert="horz" lIns="91440" tIns="45720" rIns="91440" bIns="45720" rtlCol="0" anchor="b">
            <a:normAutofit/>
          </a:bodyPr>
          <a:lstStyle/>
          <a:p>
            <a:r>
              <a:rPr lang="en-US" sz="4400" dirty="0" err="1"/>
              <a:t>Fränkische</a:t>
            </a:r>
            <a:r>
              <a:rPr lang="en-US" sz="4400" dirty="0"/>
              <a:t> </a:t>
            </a:r>
            <a:r>
              <a:rPr lang="en-US" sz="4400" dirty="0" err="1"/>
              <a:t>Wurzeln</a:t>
            </a:r>
            <a:endParaRPr lang="en-US" sz="4400" dirty="0"/>
          </a:p>
        </p:txBody>
      </p:sp>
      <p:sp>
        <p:nvSpPr>
          <p:cNvPr id="9" name="Textfeld 8"/>
          <p:cNvSpPr txBox="1"/>
          <p:nvPr/>
        </p:nvSpPr>
        <p:spPr>
          <a:xfrm>
            <a:off x="609600" y="5702709"/>
            <a:ext cx="10923638" cy="521109"/>
          </a:xfrm>
          <a:prstGeom prst="rect">
            <a:avLst/>
          </a:prstGeom>
        </p:spPr>
        <p:txBody>
          <a:bodyPr vert="horz" lIns="91440" tIns="45720" rIns="91440" bIns="45720" rtlCol="0" anchor="t">
            <a:normAutofit/>
          </a:bodyPr>
          <a:lstStyle/>
          <a:p>
            <a:pPr>
              <a:spcBef>
                <a:spcPts val="1000"/>
              </a:spcBef>
              <a:buClr>
                <a:schemeClr val="accent1"/>
              </a:buClr>
              <a:buSzPct val="80000"/>
            </a:pPr>
            <a:r>
              <a:rPr lang="en-US" sz="2000" dirty="0">
                <a:solidFill>
                  <a:schemeClr val="tx1">
                    <a:lumMod val="50000"/>
                    <a:lumOff val="50000"/>
                  </a:schemeClr>
                </a:solidFill>
                <a:latin typeface="Calibri" panose="020F0502020204030204" pitchFamily="34" charset="0"/>
              </a:rPr>
              <a:t>P. Rudolf </a:t>
            </a:r>
            <a:r>
              <a:rPr lang="en-US" sz="2000" dirty="0" err="1">
                <a:solidFill>
                  <a:schemeClr val="tx1">
                    <a:lumMod val="50000"/>
                    <a:lumOff val="50000"/>
                  </a:schemeClr>
                </a:solidFill>
                <a:latin typeface="Calibri" panose="020F0502020204030204" pitchFamily="34" charset="0"/>
              </a:rPr>
              <a:t>Lunkenbein</a:t>
            </a:r>
            <a:r>
              <a:rPr lang="en-US" sz="2000" dirty="0">
                <a:solidFill>
                  <a:schemeClr val="tx1">
                    <a:lumMod val="50000"/>
                    <a:lumOff val="50000"/>
                  </a:schemeClr>
                </a:solidFill>
                <a:latin typeface="Calibri" panose="020F0502020204030204" pitchFamily="34" charset="0"/>
              </a:rPr>
              <a:t> </a:t>
            </a:r>
            <a:r>
              <a:rPr lang="en-US" sz="2000" dirty="0" err="1">
                <a:solidFill>
                  <a:schemeClr val="tx1">
                    <a:lumMod val="50000"/>
                    <a:lumOff val="50000"/>
                  </a:schemeClr>
                </a:solidFill>
                <a:latin typeface="Calibri" panose="020F0502020204030204" pitchFamily="34" charset="0"/>
              </a:rPr>
              <a:t>wurde</a:t>
            </a:r>
            <a:r>
              <a:rPr lang="en-US" sz="2000" dirty="0">
                <a:solidFill>
                  <a:schemeClr val="tx1">
                    <a:lumMod val="50000"/>
                    <a:lumOff val="50000"/>
                  </a:schemeClr>
                </a:solidFill>
                <a:latin typeface="Calibri" panose="020F0502020204030204" pitchFamily="34" charset="0"/>
              </a:rPr>
              <a:t> am 01.04.1939 in </a:t>
            </a:r>
            <a:r>
              <a:rPr lang="en-US" sz="2000" dirty="0" err="1">
                <a:solidFill>
                  <a:schemeClr val="tx1">
                    <a:lumMod val="50000"/>
                    <a:lumOff val="50000"/>
                  </a:schemeClr>
                </a:solidFill>
                <a:latin typeface="Calibri" panose="020F0502020204030204" pitchFamily="34" charset="0"/>
              </a:rPr>
              <a:t>Döringstadt</a:t>
            </a:r>
            <a:r>
              <a:rPr lang="en-US" sz="2000" dirty="0">
                <a:solidFill>
                  <a:schemeClr val="tx1">
                    <a:lumMod val="50000"/>
                    <a:lumOff val="50000"/>
                  </a:schemeClr>
                </a:solidFill>
                <a:latin typeface="Calibri" panose="020F0502020204030204" pitchFamily="34" charset="0"/>
              </a:rPr>
              <a:t> </a:t>
            </a:r>
            <a:r>
              <a:rPr lang="en-US" sz="2000" dirty="0" err="1">
                <a:solidFill>
                  <a:schemeClr val="tx1">
                    <a:lumMod val="50000"/>
                    <a:lumOff val="50000"/>
                  </a:schemeClr>
                </a:solidFill>
                <a:latin typeface="Calibri" panose="020F0502020204030204" pitchFamily="34" charset="0"/>
              </a:rPr>
              <a:t>bei</a:t>
            </a:r>
            <a:r>
              <a:rPr lang="en-US" sz="2000" dirty="0">
                <a:solidFill>
                  <a:schemeClr val="tx1">
                    <a:lumMod val="50000"/>
                    <a:lumOff val="50000"/>
                  </a:schemeClr>
                </a:solidFill>
                <a:latin typeface="Calibri" panose="020F0502020204030204" pitchFamily="34" charset="0"/>
              </a:rPr>
              <a:t> </a:t>
            </a:r>
            <a:r>
              <a:rPr lang="en-US" sz="2000" dirty="0" err="1">
                <a:solidFill>
                  <a:schemeClr val="tx1">
                    <a:lumMod val="50000"/>
                    <a:lumOff val="50000"/>
                  </a:schemeClr>
                </a:solidFill>
                <a:latin typeface="Calibri" panose="020F0502020204030204" pitchFamily="34" charset="0"/>
              </a:rPr>
              <a:t>Ebensfeld</a:t>
            </a:r>
            <a:r>
              <a:rPr lang="en-US" sz="2000" dirty="0">
                <a:solidFill>
                  <a:schemeClr val="tx1">
                    <a:lumMod val="50000"/>
                    <a:lumOff val="50000"/>
                  </a:schemeClr>
                </a:solidFill>
                <a:latin typeface="Calibri" panose="020F0502020204030204" pitchFamily="34" charset="0"/>
              </a:rPr>
              <a:t> </a:t>
            </a:r>
            <a:r>
              <a:rPr lang="en-US" sz="2000" dirty="0" err="1">
                <a:solidFill>
                  <a:schemeClr val="tx1">
                    <a:lumMod val="50000"/>
                    <a:lumOff val="50000"/>
                  </a:schemeClr>
                </a:solidFill>
                <a:latin typeface="Calibri" panose="020F0502020204030204" pitchFamily="34" charset="0"/>
              </a:rPr>
              <a:t>geboren</a:t>
            </a:r>
            <a:r>
              <a:rPr lang="en-US" sz="2000" dirty="0">
                <a:solidFill>
                  <a:schemeClr val="tx1">
                    <a:lumMod val="50000"/>
                    <a:lumOff val="50000"/>
                  </a:schemeClr>
                </a:solidFill>
                <a:latin typeface="Calibri" panose="020F0502020204030204" pitchFamily="34" charset="0"/>
              </a:rPr>
              <a:t>.</a:t>
            </a:r>
          </a:p>
        </p:txBody>
      </p:sp>
      <p:sp>
        <p:nvSpPr>
          <p:cNvPr id="54" name="Rectangle 53">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5" name="Grafik 4" descr="Ein Bild, das draußen, Gebäude, Himmel, Haus enthält.">
            <a:extLst>
              <a:ext uri="{FF2B5EF4-FFF2-40B4-BE49-F238E27FC236}">
                <a16:creationId xmlns:a16="http://schemas.microsoft.com/office/drawing/2014/main" id="{329A76BB-3BDD-CFEE-E69E-1C8B7F71713A}"/>
              </a:ext>
            </a:extLst>
          </p:cNvPr>
          <p:cNvPicPr>
            <a:picLocks noChangeAspect="1"/>
          </p:cNvPicPr>
          <p:nvPr/>
        </p:nvPicPr>
        <p:blipFill>
          <a:blip r:embed="rId2">
            <a:extLst>
              <a:ext uri="{28A0092B-C50C-407E-A947-70E740481C1C}">
                <a14:useLocalDpi xmlns:a14="http://schemas.microsoft.com/office/drawing/2010/main" val="0"/>
              </a:ext>
            </a:extLst>
          </a:blip>
          <a:srcRect t="274" r="2" b="9558"/>
          <a:stretch>
            <a:fillRect/>
          </a:stretch>
        </p:blipFill>
        <p:spPr>
          <a:xfrm>
            <a:off x="20" y="3"/>
            <a:ext cx="6050260" cy="4091667"/>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rcRect l="19366" r="29906" b="2"/>
          <a:stretch>
            <a:fillRect/>
          </a:stretch>
        </p:blipFill>
        <p:spPr>
          <a:xfrm rot="5400000">
            <a:off x="7120685" y="-979649"/>
            <a:ext cx="4092348" cy="6050280"/>
          </a:xfrm>
          <a:prstGeom prst="rect">
            <a:avLst/>
          </a:prstGeom>
        </p:spPr>
      </p:pic>
      <p:sp>
        <p:nvSpPr>
          <p:cNvPr id="6" name="Foliennummernplatzhalter 5">
            <a:extLst>
              <a:ext uri="{FF2B5EF4-FFF2-40B4-BE49-F238E27FC236}">
                <a16:creationId xmlns:a16="http://schemas.microsoft.com/office/drawing/2014/main" id="{04EBCFA9-F831-68B7-BB69-3087756D6C57}"/>
              </a:ext>
            </a:extLst>
          </p:cNvPr>
          <p:cNvSpPr>
            <a:spLocks noGrp="1"/>
          </p:cNvSpPr>
          <p:nvPr>
            <p:ph type="sldNum" sz="quarter" idx="12"/>
          </p:nvPr>
        </p:nvSpPr>
        <p:spPr/>
        <p:txBody>
          <a:bodyPr/>
          <a:lstStyle/>
          <a:p>
            <a:fld id="{02ACA486-A55F-4196-98AB-F780B2F58532}" type="slidenum">
              <a:rPr lang="de-DE" smtClean="0"/>
              <a:t>31</a:t>
            </a:fld>
            <a:endParaRPr lang="de-DE"/>
          </a:p>
        </p:txBody>
      </p:sp>
    </p:spTree>
    <p:extLst>
      <p:ext uri="{BB962C8B-B14F-4D97-AF65-F5344CB8AC3E}">
        <p14:creationId xmlns:p14="http://schemas.microsoft.com/office/powerpoint/2010/main" val="119278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A761A44-A936-4382-8A16-7ED6A2903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5459EE73-661E-48AA-A374-BF2B850F58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653EA91-5E43-427F-B0AB-1B8A496BC6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57571081-E136-40F9-B123-3A16F53BE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73197C11-EFC2-4F71-BEFF-B7EE3EEFF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074C7561-7217-4DBC-8C63-2BB8560D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6EB4E4EC-EA7F-4A46-9AF5-7E3E4E543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9048D13B-C50D-4EF9-AB6D-86713B7D4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8213FFC7-C869-40A9-8DBD-B311B342E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A029FB91-93F5-4D40-9014-8D5108951E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F6022FD2-DE49-41E6-B3BF-B113018CA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4" name="Grafik 3" descr="Ein Bild, das Kleidung, Person, Menschliches Gesicht, Jeans enthält.&#10;&#10;KI-generierte Inhalte können fehlerhaft sein.">
            <a:extLst>
              <a:ext uri="{FF2B5EF4-FFF2-40B4-BE49-F238E27FC236}">
                <a16:creationId xmlns:a16="http://schemas.microsoft.com/office/drawing/2014/main" id="{1A04BF79-6EB3-0B88-2B08-9CBF672A6E0C}"/>
              </a:ext>
            </a:extLst>
          </p:cNvPr>
          <p:cNvPicPr>
            <a:picLocks noChangeAspect="1"/>
          </p:cNvPicPr>
          <p:nvPr/>
        </p:nvPicPr>
        <p:blipFill>
          <a:blip r:embed="rId2">
            <a:extLst>
              <a:ext uri="{28A0092B-C50C-407E-A947-70E740481C1C}">
                <a14:useLocalDpi xmlns:a14="http://schemas.microsoft.com/office/drawing/2010/main" val="0"/>
              </a:ext>
            </a:extLst>
          </a:blip>
          <a:srcRect l="9091" r="-2" b="13326"/>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el 1">
            <a:extLst>
              <a:ext uri="{FF2B5EF4-FFF2-40B4-BE49-F238E27FC236}">
                <a16:creationId xmlns:a16="http://schemas.microsoft.com/office/drawing/2014/main" id="{C2532F21-7712-9F19-2478-F3662F032812}"/>
              </a:ext>
            </a:extLst>
          </p:cNvPr>
          <p:cNvSpPr>
            <a:spLocks noGrp="1"/>
          </p:cNvSpPr>
          <p:nvPr>
            <p:ph type="title"/>
          </p:nvPr>
        </p:nvSpPr>
        <p:spPr>
          <a:xfrm>
            <a:off x="5380563" y="1678665"/>
            <a:ext cx="3887839" cy="2372168"/>
          </a:xfrm>
        </p:spPr>
        <p:txBody>
          <a:bodyPr vert="horz" lIns="91440" tIns="45720" rIns="91440" bIns="45720" rtlCol="0" anchor="b">
            <a:normAutofit/>
          </a:bodyPr>
          <a:lstStyle/>
          <a:p>
            <a:pPr algn="r">
              <a:lnSpc>
                <a:spcPct val="90000"/>
              </a:lnSpc>
            </a:pPr>
            <a:r>
              <a:rPr lang="en-US" sz="4000" dirty="0" err="1"/>
              <a:t>Neffe</a:t>
            </a:r>
            <a:r>
              <a:rPr lang="en-US" sz="4000" dirty="0"/>
              <a:t> Christian </a:t>
            </a:r>
            <a:r>
              <a:rPr lang="en-US" sz="4000" dirty="0" err="1"/>
              <a:t>Lunkenbein</a:t>
            </a:r>
            <a:r>
              <a:rPr lang="en-US" sz="4000" dirty="0"/>
              <a:t> </a:t>
            </a:r>
            <a:r>
              <a:rPr lang="en-US" sz="4000" dirty="0" err="1"/>
              <a:t>mit</a:t>
            </a:r>
            <a:r>
              <a:rPr lang="en-US" sz="4000" dirty="0"/>
              <a:t> </a:t>
            </a:r>
            <a:r>
              <a:rPr lang="en-US" sz="4000" dirty="0" err="1"/>
              <a:t>Ehefrau</a:t>
            </a:r>
            <a:r>
              <a:rPr lang="en-US" sz="4000" dirty="0"/>
              <a:t> Marion</a:t>
            </a:r>
          </a:p>
        </p:txBody>
      </p:sp>
      <p:sp>
        <p:nvSpPr>
          <p:cNvPr id="5" name="Foliennummernplatzhalter 4">
            <a:extLst>
              <a:ext uri="{FF2B5EF4-FFF2-40B4-BE49-F238E27FC236}">
                <a16:creationId xmlns:a16="http://schemas.microsoft.com/office/drawing/2014/main" id="{ED94957A-6DE4-9D96-4489-065CE05F9724}"/>
              </a:ext>
            </a:extLst>
          </p:cNvPr>
          <p:cNvSpPr>
            <a:spLocks noGrp="1"/>
          </p:cNvSpPr>
          <p:nvPr>
            <p:ph type="sldNum" sz="quarter" idx="12"/>
          </p:nvPr>
        </p:nvSpPr>
        <p:spPr/>
        <p:txBody>
          <a:bodyPr/>
          <a:lstStyle/>
          <a:p>
            <a:fld id="{02ACA486-A55F-4196-98AB-F780B2F58532}" type="slidenum">
              <a:rPr lang="de-DE" smtClean="0"/>
              <a:t>32</a:t>
            </a:fld>
            <a:endParaRPr lang="de-DE"/>
          </a:p>
        </p:txBody>
      </p:sp>
    </p:spTree>
    <p:extLst>
      <p:ext uri="{BB962C8B-B14F-4D97-AF65-F5344CB8AC3E}">
        <p14:creationId xmlns:p14="http://schemas.microsoft.com/office/powerpoint/2010/main" val="168275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8">
            <a:extLst>
              <a:ext uri="{FF2B5EF4-FFF2-40B4-BE49-F238E27FC236}">
                <a16:creationId xmlns:a16="http://schemas.microsoft.com/office/drawing/2014/main" id="{6A761A44-A936-4382-8A16-7ED6A2903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5459EE73-661E-48AA-A374-BF2B850F58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653EA91-5E43-427F-B0AB-1B8A496BC6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4" name="Rectangle 23">
              <a:extLst>
                <a:ext uri="{FF2B5EF4-FFF2-40B4-BE49-F238E27FC236}">
                  <a16:creationId xmlns:a16="http://schemas.microsoft.com/office/drawing/2014/main" id="{57571081-E136-40F9-B123-3A16F53BE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5" name="Rectangle 25">
              <a:extLst>
                <a:ext uri="{FF2B5EF4-FFF2-40B4-BE49-F238E27FC236}">
                  <a16:creationId xmlns:a16="http://schemas.microsoft.com/office/drawing/2014/main" id="{73197C11-EFC2-4F71-BEFF-B7EE3EEFF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6" name="Isosceles Triangle 13">
              <a:extLst>
                <a:ext uri="{FF2B5EF4-FFF2-40B4-BE49-F238E27FC236}">
                  <a16:creationId xmlns:a16="http://schemas.microsoft.com/office/drawing/2014/main" id="{074C7561-7217-4DBC-8C63-2BB8560D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7" name="Rectangle 27">
              <a:extLst>
                <a:ext uri="{FF2B5EF4-FFF2-40B4-BE49-F238E27FC236}">
                  <a16:creationId xmlns:a16="http://schemas.microsoft.com/office/drawing/2014/main" id="{6EB4E4EC-EA7F-4A46-9AF5-7E3E4E543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8" name="Rectangle 28">
              <a:extLst>
                <a:ext uri="{FF2B5EF4-FFF2-40B4-BE49-F238E27FC236}">
                  <a16:creationId xmlns:a16="http://schemas.microsoft.com/office/drawing/2014/main" id="{9048D13B-C50D-4EF9-AB6D-86713B7D4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9" name="Rectangle 29">
              <a:extLst>
                <a:ext uri="{FF2B5EF4-FFF2-40B4-BE49-F238E27FC236}">
                  <a16:creationId xmlns:a16="http://schemas.microsoft.com/office/drawing/2014/main" id="{8213FFC7-C869-40A9-8DBD-B311B342E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0" name="Isosceles Triangle 17">
              <a:extLst>
                <a:ext uri="{FF2B5EF4-FFF2-40B4-BE49-F238E27FC236}">
                  <a16:creationId xmlns:a16="http://schemas.microsoft.com/office/drawing/2014/main" id="{A029FB91-93F5-4D40-9014-8D5108951E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1" name="Isosceles Triangle 18">
              <a:extLst>
                <a:ext uri="{FF2B5EF4-FFF2-40B4-BE49-F238E27FC236}">
                  <a16:creationId xmlns:a16="http://schemas.microsoft.com/office/drawing/2014/main" id="{F6022FD2-DE49-41E6-B3BF-B113018CA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E212F3CD-8D3B-7117-5038-CEBA823D2F07}"/>
              </a:ext>
            </a:extLst>
          </p:cNvPr>
          <p:cNvSpPr>
            <a:spLocks noGrp="1"/>
          </p:cNvSpPr>
          <p:nvPr>
            <p:ph type="title"/>
          </p:nvPr>
        </p:nvSpPr>
        <p:spPr>
          <a:xfrm>
            <a:off x="1052731" y="4652477"/>
            <a:ext cx="8288032" cy="1096648"/>
          </a:xfrm>
        </p:spPr>
        <p:txBody>
          <a:bodyPr vert="horz" lIns="91440" tIns="45720" rIns="91440" bIns="45720" rtlCol="0" anchor="b">
            <a:normAutofit/>
          </a:bodyPr>
          <a:lstStyle/>
          <a:p>
            <a:pPr>
              <a:lnSpc>
                <a:spcPct val="90000"/>
              </a:lnSpc>
            </a:pPr>
            <a:r>
              <a:rPr lang="en-US" sz="4000" dirty="0"/>
              <a:t>Souvenirs von </a:t>
            </a:r>
            <a:r>
              <a:rPr lang="en-US" sz="4000" dirty="0" err="1"/>
              <a:t>einer</a:t>
            </a:r>
            <a:r>
              <a:rPr lang="en-US" sz="4000" dirty="0"/>
              <a:t> </a:t>
            </a:r>
            <a:r>
              <a:rPr lang="en-US" sz="4000" dirty="0" err="1"/>
              <a:t>Meruri</a:t>
            </a:r>
            <a:r>
              <a:rPr lang="en-US" sz="4000" dirty="0"/>
              <a:t>-Reise</a:t>
            </a:r>
          </a:p>
        </p:txBody>
      </p:sp>
      <p:pic>
        <p:nvPicPr>
          <p:cNvPr id="4" name="Grafik 3" descr="Ein Bild, das Wand, Im Haus, hölzern, Kunst enthält.&#10;&#10;KI-generierte Inhalte können fehlerhaft sein.">
            <a:extLst>
              <a:ext uri="{FF2B5EF4-FFF2-40B4-BE49-F238E27FC236}">
                <a16:creationId xmlns:a16="http://schemas.microsoft.com/office/drawing/2014/main" id="{2CC5A85C-E704-2ED9-95E1-DA9B9DA7CD50}"/>
              </a:ext>
            </a:extLst>
          </p:cNvPr>
          <p:cNvPicPr>
            <a:picLocks noChangeAspect="1"/>
          </p:cNvPicPr>
          <p:nvPr/>
        </p:nvPicPr>
        <p:blipFill>
          <a:blip r:embed="rId2">
            <a:extLst>
              <a:ext uri="{28A0092B-C50C-407E-A947-70E740481C1C}">
                <a14:useLocalDpi xmlns:a14="http://schemas.microsoft.com/office/drawing/2010/main" val="0"/>
              </a:ext>
            </a:extLst>
          </a:blip>
          <a:srcRect t="15688" r="2" b="25740"/>
          <a:stretch>
            <a:fillRect/>
          </a:stretch>
        </p:blipFill>
        <p:spPr>
          <a:xfrm>
            <a:off x="677334" y="508726"/>
            <a:ext cx="8274669" cy="3635025"/>
          </a:xfrm>
          <a:custGeom>
            <a:avLst/>
            <a:gdLst/>
            <a:ahLst/>
            <a:cxnLst/>
            <a:rect l="l" t="t" r="r" b="b"/>
            <a:pathLst>
              <a:path w="8274669" h="3635025">
                <a:moveTo>
                  <a:pt x="540554" y="0"/>
                </a:moveTo>
                <a:lnTo>
                  <a:pt x="8274669" y="0"/>
                </a:lnTo>
                <a:lnTo>
                  <a:pt x="8274669" y="3635025"/>
                </a:lnTo>
                <a:lnTo>
                  <a:pt x="0" y="3635025"/>
                </a:lnTo>
                <a:close/>
              </a:path>
            </a:pathLst>
          </a:custGeom>
        </p:spPr>
      </p:pic>
      <p:sp>
        <p:nvSpPr>
          <p:cNvPr id="5" name="Foliennummernplatzhalter 4">
            <a:extLst>
              <a:ext uri="{FF2B5EF4-FFF2-40B4-BE49-F238E27FC236}">
                <a16:creationId xmlns:a16="http://schemas.microsoft.com/office/drawing/2014/main" id="{4AEA66F5-9DC5-E0E3-960F-DBA6B0A9B477}"/>
              </a:ext>
            </a:extLst>
          </p:cNvPr>
          <p:cNvSpPr>
            <a:spLocks noGrp="1"/>
          </p:cNvSpPr>
          <p:nvPr>
            <p:ph type="sldNum" sz="quarter" idx="12"/>
          </p:nvPr>
        </p:nvSpPr>
        <p:spPr/>
        <p:txBody>
          <a:bodyPr/>
          <a:lstStyle/>
          <a:p>
            <a:fld id="{02ACA486-A55F-4196-98AB-F780B2F58532}" type="slidenum">
              <a:rPr lang="de-DE" smtClean="0"/>
              <a:t>33</a:t>
            </a:fld>
            <a:endParaRPr lang="de-DE"/>
          </a:p>
        </p:txBody>
      </p:sp>
    </p:spTree>
    <p:extLst>
      <p:ext uri="{BB962C8B-B14F-4D97-AF65-F5344CB8AC3E}">
        <p14:creationId xmlns:p14="http://schemas.microsoft.com/office/powerpoint/2010/main" val="3009521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A761A44-A936-4382-8A16-7ED6A2903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5459EE73-661E-48AA-A374-BF2B850F58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653EA91-5E43-427F-B0AB-1B8A496BC6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57571081-E136-40F9-B123-3A16F53BE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73197C11-EFC2-4F71-BEFF-B7EE3EEFF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074C7561-7217-4DBC-8C63-2BB8560D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6EB4E4EC-EA7F-4A46-9AF5-7E3E4E543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9048D13B-C50D-4EF9-AB6D-86713B7D4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8213FFC7-C869-40A9-8DBD-B311B342E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A029FB91-93F5-4D40-9014-8D5108951E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F6022FD2-DE49-41E6-B3BF-B113018CA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C6F206EB-E261-F74F-7EA9-388F3AD7C4F3}"/>
              </a:ext>
            </a:extLst>
          </p:cNvPr>
          <p:cNvSpPr>
            <a:spLocks noGrp="1"/>
          </p:cNvSpPr>
          <p:nvPr>
            <p:ph type="title"/>
          </p:nvPr>
        </p:nvSpPr>
        <p:spPr>
          <a:xfrm>
            <a:off x="5695406" y="1992807"/>
            <a:ext cx="3831524" cy="2367559"/>
          </a:xfrm>
        </p:spPr>
        <p:txBody>
          <a:bodyPr vert="horz" lIns="91440" tIns="45720" rIns="91440" bIns="45720" rtlCol="0" anchor="b">
            <a:normAutofit/>
          </a:bodyPr>
          <a:lstStyle/>
          <a:p>
            <a:pPr algn="r">
              <a:lnSpc>
                <a:spcPct val="90000"/>
              </a:lnSpc>
            </a:pPr>
            <a:r>
              <a:rPr lang="en-US" sz="4000" dirty="0" err="1"/>
              <a:t>Pfarrhaus</a:t>
            </a:r>
            <a:r>
              <a:rPr lang="en-US" sz="4000" dirty="0"/>
              <a:t> </a:t>
            </a:r>
            <a:br>
              <a:rPr lang="en-US" sz="4000" dirty="0"/>
            </a:br>
            <a:r>
              <a:rPr lang="en-US" sz="4000" dirty="0"/>
              <a:t>und </a:t>
            </a:r>
            <a:r>
              <a:rPr lang="en-US" sz="4000" dirty="0" err="1"/>
              <a:t>Pfarrkirche</a:t>
            </a:r>
            <a:r>
              <a:rPr lang="en-US" sz="4000" dirty="0"/>
              <a:t> </a:t>
            </a:r>
            <a:br>
              <a:rPr lang="en-US" sz="4000" dirty="0"/>
            </a:br>
            <a:r>
              <a:rPr lang="en-US" sz="4000" dirty="0"/>
              <a:t>St. Martin</a:t>
            </a:r>
          </a:p>
        </p:txBody>
      </p:sp>
      <p:sp>
        <p:nvSpPr>
          <p:cNvPr id="21" name="Isosceles Triangle 20">
            <a:extLst>
              <a:ext uri="{FF2B5EF4-FFF2-40B4-BE49-F238E27FC236}">
                <a16:creationId xmlns:a16="http://schemas.microsoft.com/office/drawing/2014/main" id="{372CE066-DF97-4C55-9917-67390D2F9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pic>
        <p:nvPicPr>
          <p:cNvPr id="4" name="Grafik 3" descr="Ein Bild, das draußen, Gebäude, Fenster, Himmel enthält.&#10;&#10;KI-generierte Inhalte können fehlerhaft sein.">
            <a:extLst>
              <a:ext uri="{FF2B5EF4-FFF2-40B4-BE49-F238E27FC236}">
                <a16:creationId xmlns:a16="http://schemas.microsoft.com/office/drawing/2014/main" id="{3BC6781C-B0CE-1185-7026-10C4EBE61240}"/>
              </a:ext>
            </a:extLst>
          </p:cNvPr>
          <p:cNvPicPr>
            <a:picLocks noChangeAspect="1"/>
          </p:cNvPicPr>
          <p:nvPr/>
        </p:nvPicPr>
        <p:blipFill>
          <a:blip r:embed="rId2">
            <a:extLst>
              <a:ext uri="{28A0092B-C50C-407E-A947-70E740481C1C}">
                <a14:useLocalDpi xmlns:a14="http://schemas.microsoft.com/office/drawing/2010/main" val="0"/>
              </a:ext>
            </a:extLst>
          </a:blip>
          <a:srcRect l="13965" r="-1" b="-1"/>
          <a:stretch>
            <a:fillRect/>
          </a:stretch>
        </p:blipFill>
        <p:spPr>
          <a:xfrm>
            <a:off x="888603" y="1261330"/>
            <a:ext cx="4973212" cy="4335340"/>
          </a:xfrm>
          <a:prstGeom prst="rect">
            <a:avLst/>
          </a:prstGeom>
        </p:spPr>
      </p:pic>
      <p:sp>
        <p:nvSpPr>
          <p:cNvPr id="5" name="Foliennummernplatzhalter 4">
            <a:extLst>
              <a:ext uri="{FF2B5EF4-FFF2-40B4-BE49-F238E27FC236}">
                <a16:creationId xmlns:a16="http://schemas.microsoft.com/office/drawing/2014/main" id="{CBA90BFA-4520-3DBF-E3EB-B7EEB8374EE1}"/>
              </a:ext>
            </a:extLst>
          </p:cNvPr>
          <p:cNvSpPr>
            <a:spLocks noGrp="1"/>
          </p:cNvSpPr>
          <p:nvPr>
            <p:ph type="sldNum" sz="quarter" idx="12"/>
          </p:nvPr>
        </p:nvSpPr>
        <p:spPr/>
        <p:txBody>
          <a:bodyPr/>
          <a:lstStyle/>
          <a:p>
            <a:fld id="{02ACA486-A55F-4196-98AB-F780B2F58532}" type="slidenum">
              <a:rPr lang="de-DE" smtClean="0"/>
              <a:t>34</a:t>
            </a:fld>
            <a:endParaRPr lang="de-DE"/>
          </a:p>
        </p:txBody>
      </p:sp>
    </p:spTree>
    <p:extLst>
      <p:ext uri="{BB962C8B-B14F-4D97-AF65-F5344CB8AC3E}">
        <p14:creationId xmlns:p14="http://schemas.microsoft.com/office/powerpoint/2010/main" val="1583143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0B799415-C8A1-4AF4-937A-39B3E588AE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0" name="Straight Connector 59">
              <a:extLst>
                <a:ext uri="{FF2B5EF4-FFF2-40B4-BE49-F238E27FC236}">
                  <a16:creationId xmlns:a16="http://schemas.microsoft.com/office/drawing/2014/main" id="{8EB8367E-3136-45F1-990E-488C550988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986210AB-2561-4597-BB00-F0A66DE53A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62" name="Rectangle 23">
              <a:extLst>
                <a:ext uri="{FF2B5EF4-FFF2-40B4-BE49-F238E27FC236}">
                  <a16:creationId xmlns:a16="http://schemas.microsoft.com/office/drawing/2014/main" id="{359C5E5B-705A-43A1-82C0-78ACAB104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3" name="Rectangle 25">
              <a:extLst>
                <a:ext uri="{FF2B5EF4-FFF2-40B4-BE49-F238E27FC236}">
                  <a16:creationId xmlns:a16="http://schemas.microsoft.com/office/drawing/2014/main" id="{65BB93FF-8832-4C5A-B252-45B2AC90A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4" name="Isosceles Triangle 63">
              <a:extLst>
                <a:ext uri="{FF2B5EF4-FFF2-40B4-BE49-F238E27FC236}">
                  <a16:creationId xmlns:a16="http://schemas.microsoft.com/office/drawing/2014/main" id="{1FA91EBA-81C6-454D-A335-4C46756B7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5" name="Rectangle 27">
              <a:extLst>
                <a:ext uri="{FF2B5EF4-FFF2-40B4-BE49-F238E27FC236}">
                  <a16:creationId xmlns:a16="http://schemas.microsoft.com/office/drawing/2014/main" id="{C56E4D95-BC51-4CA7-BF3E-37A208BBF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6" name="Rectangle 28">
              <a:extLst>
                <a:ext uri="{FF2B5EF4-FFF2-40B4-BE49-F238E27FC236}">
                  <a16:creationId xmlns:a16="http://schemas.microsoft.com/office/drawing/2014/main" id="{49071018-7773-4384-A4FE-A8909FF2E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7" name="Rectangle 29">
              <a:extLst>
                <a:ext uri="{FF2B5EF4-FFF2-40B4-BE49-F238E27FC236}">
                  <a16:creationId xmlns:a16="http://schemas.microsoft.com/office/drawing/2014/main" id="{5742FF41-2414-456B-94FF-64FE4EC6F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8" name="Isosceles Triangle 67">
              <a:extLst>
                <a:ext uri="{FF2B5EF4-FFF2-40B4-BE49-F238E27FC236}">
                  <a16:creationId xmlns:a16="http://schemas.microsoft.com/office/drawing/2014/main" id="{C76E901C-D221-4E6B-BECD-B6BE80E2D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9" name="Isosceles Triangle 68">
              <a:extLst>
                <a:ext uri="{FF2B5EF4-FFF2-40B4-BE49-F238E27FC236}">
                  <a16:creationId xmlns:a16="http://schemas.microsoft.com/office/drawing/2014/main" id="{95A4D139-5BEB-405E-8DBB-17A19A102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2292E9CC-8C8E-4257-9A14-E34F754EAB2D}"/>
              </a:ext>
            </a:extLst>
          </p:cNvPr>
          <p:cNvSpPr>
            <a:spLocks noGrp="1"/>
          </p:cNvSpPr>
          <p:nvPr>
            <p:ph type="title"/>
          </p:nvPr>
        </p:nvSpPr>
        <p:spPr>
          <a:xfrm>
            <a:off x="985968" y="4473225"/>
            <a:ext cx="8614300" cy="1192929"/>
          </a:xfrm>
        </p:spPr>
        <p:txBody>
          <a:bodyPr vert="horz" lIns="91440" tIns="45720" rIns="91440" bIns="45720" rtlCol="0" anchor="b">
            <a:normAutofit/>
          </a:bodyPr>
          <a:lstStyle/>
          <a:p>
            <a:pPr>
              <a:lnSpc>
                <a:spcPct val="90000"/>
              </a:lnSpc>
            </a:pPr>
            <a:r>
              <a:rPr lang="en-US" sz="4000" dirty="0" err="1"/>
              <a:t>Ölberg</a:t>
            </a:r>
            <a:r>
              <a:rPr lang="en-US" sz="4000" dirty="0"/>
              <a:t> und </a:t>
            </a:r>
            <a:r>
              <a:rPr lang="en-US" sz="4000" dirty="0" err="1"/>
              <a:t>Missionskreuz</a:t>
            </a:r>
            <a:r>
              <a:rPr lang="en-US" sz="4000" dirty="0"/>
              <a:t> an der </a:t>
            </a:r>
            <a:r>
              <a:rPr lang="en-US" sz="4000" dirty="0" err="1"/>
              <a:t>Pfarrkirche</a:t>
            </a:r>
            <a:endParaRPr lang="en-US" sz="4000" dirty="0"/>
          </a:p>
        </p:txBody>
      </p:sp>
      <p:pic>
        <p:nvPicPr>
          <p:cNvPr id="4" name="Grafik 3" descr="Ein Bild, das Steinschnitt, Schnitzerei, Relief, Artefakt enthält.&#10;&#10;KI-generierte Inhalte können fehlerhaft sein.">
            <a:extLst>
              <a:ext uri="{FF2B5EF4-FFF2-40B4-BE49-F238E27FC236}">
                <a16:creationId xmlns:a16="http://schemas.microsoft.com/office/drawing/2014/main" id="{53AE1265-79BF-E973-EB46-7ACAAB15C5DB}"/>
              </a:ext>
            </a:extLst>
          </p:cNvPr>
          <p:cNvPicPr>
            <a:picLocks noChangeAspect="1"/>
          </p:cNvPicPr>
          <p:nvPr/>
        </p:nvPicPr>
        <p:blipFill>
          <a:blip r:embed="rId2" cstate="print">
            <a:extLst>
              <a:ext uri="{28A0092B-C50C-407E-A947-70E740481C1C}">
                <a14:useLocalDpi xmlns:a14="http://schemas.microsoft.com/office/drawing/2010/main" val="0"/>
              </a:ext>
            </a:extLst>
          </a:blip>
          <a:srcRect l="25"/>
          <a:stretch>
            <a:fillRect/>
          </a:stretch>
        </p:blipFill>
        <p:spPr>
          <a:xfrm>
            <a:off x="1000297" y="609600"/>
            <a:ext cx="4855262" cy="3642357"/>
          </a:xfrm>
          <a:prstGeom prst="rect">
            <a:avLst/>
          </a:prstGeom>
        </p:spPr>
      </p:pic>
      <p:pic>
        <p:nvPicPr>
          <p:cNvPr id="6" name="Grafik 5" descr="Ein Bild, das Gebäude, draußen, Symbol, Kunst enthält.&#10;&#10;KI-generierte Inhalte können fehlerhaft sein.">
            <a:extLst>
              <a:ext uri="{FF2B5EF4-FFF2-40B4-BE49-F238E27FC236}">
                <a16:creationId xmlns:a16="http://schemas.microsoft.com/office/drawing/2014/main" id="{064D9692-80AE-8AFB-4091-26D51E1ECBCA}"/>
              </a:ext>
            </a:extLst>
          </p:cNvPr>
          <p:cNvPicPr>
            <a:picLocks noChangeAspect="1"/>
          </p:cNvPicPr>
          <p:nvPr/>
        </p:nvPicPr>
        <p:blipFill>
          <a:blip r:embed="rId3" cstate="print">
            <a:extLst>
              <a:ext uri="{28A0092B-C50C-407E-A947-70E740481C1C}">
                <a14:useLocalDpi xmlns:a14="http://schemas.microsoft.com/office/drawing/2010/main" val="0"/>
              </a:ext>
            </a:extLst>
          </a:blip>
          <a:srcRect r="1" b="19713"/>
          <a:stretch>
            <a:fillRect/>
          </a:stretch>
        </p:blipFill>
        <p:spPr>
          <a:xfrm>
            <a:off x="6097461" y="730529"/>
            <a:ext cx="3176540" cy="3400498"/>
          </a:xfrm>
          <a:prstGeom prst="rect">
            <a:avLst/>
          </a:prstGeom>
        </p:spPr>
      </p:pic>
      <p:sp>
        <p:nvSpPr>
          <p:cNvPr id="5" name="Foliennummernplatzhalter 4">
            <a:extLst>
              <a:ext uri="{FF2B5EF4-FFF2-40B4-BE49-F238E27FC236}">
                <a16:creationId xmlns:a16="http://schemas.microsoft.com/office/drawing/2014/main" id="{6F7C6097-467E-C4B1-DDED-D4F554BC2EA0}"/>
              </a:ext>
            </a:extLst>
          </p:cNvPr>
          <p:cNvSpPr>
            <a:spLocks noGrp="1"/>
          </p:cNvSpPr>
          <p:nvPr>
            <p:ph type="sldNum" sz="quarter" idx="12"/>
          </p:nvPr>
        </p:nvSpPr>
        <p:spPr/>
        <p:txBody>
          <a:bodyPr/>
          <a:lstStyle/>
          <a:p>
            <a:fld id="{02ACA486-A55F-4196-98AB-F780B2F58532}" type="slidenum">
              <a:rPr lang="de-DE" smtClean="0"/>
              <a:t>35</a:t>
            </a:fld>
            <a:endParaRPr lang="de-DE"/>
          </a:p>
        </p:txBody>
      </p:sp>
    </p:spTree>
    <p:extLst>
      <p:ext uri="{BB962C8B-B14F-4D97-AF65-F5344CB8AC3E}">
        <p14:creationId xmlns:p14="http://schemas.microsoft.com/office/powerpoint/2010/main" val="389235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0B799415-C8A1-4AF4-937A-39B3E588AE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2" name="Straight Connector 51">
              <a:extLst>
                <a:ext uri="{FF2B5EF4-FFF2-40B4-BE49-F238E27FC236}">
                  <a16:creationId xmlns:a16="http://schemas.microsoft.com/office/drawing/2014/main" id="{8EB8367E-3136-45F1-990E-488C550988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986210AB-2561-4597-BB00-F0A66DE53A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54" name="Rectangle 23">
              <a:extLst>
                <a:ext uri="{FF2B5EF4-FFF2-40B4-BE49-F238E27FC236}">
                  <a16:creationId xmlns:a16="http://schemas.microsoft.com/office/drawing/2014/main" id="{359C5E5B-705A-43A1-82C0-78ACAB104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5" name="Rectangle 25">
              <a:extLst>
                <a:ext uri="{FF2B5EF4-FFF2-40B4-BE49-F238E27FC236}">
                  <a16:creationId xmlns:a16="http://schemas.microsoft.com/office/drawing/2014/main" id="{65BB93FF-8832-4C5A-B252-45B2AC90A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6" name="Isosceles Triangle 55">
              <a:extLst>
                <a:ext uri="{FF2B5EF4-FFF2-40B4-BE49-F238E27FC236}">
                  <a16:creationId xmlns:a16="http://schemas.microsoft.com/office/drawing/2014/main" id="{1FA91EBA-81C6-454D-A335-4C46756B7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7" name="Rectangle 27">
              <a:extLst>
                <a:ext uri="{FF2B5EF4-FFF2-40B4-BE49-F238E27FC236}">
                  <a16:creationId xmlns:a16="http://schemas.microsoft.com/office/drawing/2014/main" id="{C56E4D95-BC51-4CA7-BF3E-37A208BBF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8" name="Rectangle 28">
              <a:extLst>
                <a:ext uri="{FF2B5EF4-FFF2-40B4-BE49-F238E27FC236}">
                  <a16:creationId xmlns:a16="http://schemas.microsoft.com/office/drawing/2014/main" id="{49071018-7773-4384-A4FE-A8909FF2E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9" name="Rectangle 29">
              <a:extLst>
                <a:ext uri="{FF2B5EF4-FFF2-40B4-BE49-F238E27FC236}">
                  <a16:creationId xmlns:a16="http://schemas.microsoft.com/office/drawing/2014/main" id="{5742FF41-2414-456B-94FF-64FE4EC6F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0" name="Isosceles Triangle 59">
              <a:extLst>
                <a:ext uri="{FF2B5EF4-FFF2-40B4-BE49-F238E27FC236}">
                  <a16:creationId xmlns:a16="http://schemas.microsoft.com/office/drawing/2014/main" id="{C76E901C-D221-4E6B-BECD-B6BE80E2D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1" name="Isosceles Triangle 60">
              <a:extLst>
                <a:ext uri="{FF2B5EF4-FFF2-40B4-BE49-F238E27FC236}">
                  <a16:creationId xmlns:a16="http://schemas.microsoft.com/office/drawing/2014/main" id="{95A4D139-5BEB-405E-8DBB-17A19A102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3BBB1C27-2786-7CA9-E13D-89532B93D609}"/>
              </a:ext>
            </a:extLst>
          </p:cNvPr>
          <p:cNvSpPr>
            <a:spLocks noGrp="1"/>
          </p:cNvSpPr>
          <p:nvPr>
            <p:ph type="title"/>
          </p:nvPr>
        </p:nvSpPr>
        <p:spPr>
          <a:xfrm>
            <a:off x="995622" y="4682233"/>
            <a:ext cx="8335704" cy="1192929"/>
          </a:xfrm>
        </p:spPr>
        <p:txBody>
          <a:bodyPr vert="horz" lIns="91440" tIns="45720" rIns="91440" bIns="45720" rtlCol="0" anchor="b">
            <a:normAutofit/>
          </a:bodyPr>
          <a:lstStyle/>
          <a:p>
            <a:pPr>
              <a:lnSpc>
                <a:spcPct val="90000"/>
              </a:lnSpc>
            </a:pPr>
            <a:r>
              <a:rPr lang="en-US" sz="4000" dirty="0" err="1"/>
              <a:t>Gedenktafel</a:t>
            </a:r>
            <a:r>
              <a:rPr lang="en-US" sz="4000" dirty="0"/>
              <a:t> und </a:t>
            </a:r>
            <a:r>
              <a:rPr lang="en-US" sz="4000" dirty="0" err="1"/>
              <a:t>Plakat</a:t>
            </a:r>
            <a:r>
              <a:rPr lang="en-US" sz="4000" dirty="0"/>
              <a:t> </a:t>
            </a:r>
            <a:br>
              <a:rPr lang="en-US" sz="4000" dirty="0"/>
            </a:br>
            <a:r>
              <a:rPr lang="en-US" sz="4000" dirty="0"/>
              <a:t>in der </a:t>
            </a:r>
            <a:r>
              <a:rPr lang="en-US" sz="4000" dirty="0" err="1"/>
              <a:t>Pfarrkirche</a:t>
            </a:r>
            <a:r>
              <a:rPr lang="en-US" sz="4000" dirty="0"/>
              <a:t> </a:t>
            </a:r>
          </a:p>
        </p:txBody>
      </p:sp>
      <p:pic>
        <p:nvPicPr>
          <p:cNvPr id="10" name="Grafik 9" descr="Ein Bild, das Text, Anzeigetafel, Im Haus, Schwarzes Brett enthält.&#10;&#10;KI-generierte Inhalte können fehlerhaft sein.">
            <a:extLst>
              <a:ext uri="{FF2B5EF4-FFF2-40B4-BE49-F238E27FC236}">
                <a16:creationId xmlns:a16="http://schemas.microsoft.com/office/drawing/2014/main" id="{EEF8A7E0-3C8C-B2B5-394C-A70FD61EECCD}"/>
              </a:ext>
            </a:extLst>
          </p:cNvPr>
          <p:cNvPicPr>
            <a:picLocks noChangeAspect="1"/>
          </p:cNvPicPr>
          <p:nvPr/>
        </p:nvPicPr>
        <p:blipFill>
          <a:blip r:embed="rId2">
            <a:extLst>
              <a:ext uri="{28A0092B-C50C-407E-A947-70E740481C1C}">
                <a14:useLocalDpi xmlns:a14="http://schemas.microsoft.com/office/drawing/2010/main" val="0"/>
              </a:ext>
            </a:extLst>
          </a:blip>
          <a:srcRect l="12632" t="16374" r="3275" b="12514"/>
          <a:stretch/>
        </p:blipFill>
        <p:spPr>
          <a:xfrm>
            <a:off x="985965" y="882021"/>
            <a:ext cx="5423313" cy="3439608"/>
          </a:xfrm>
          <a:prstGeom prst="rect">
            <a:avLst/>
          </a:prstGeom>
        </p:spPr>
      </p:pic>
      <p:pic>
        <p:nvPicPr>
          <p:cNvPr id="4" name="Grafik 3" descr="Ein Bild, das Text, Platte, Schrift, Gedenktafel enthält.&#10;&#10;KI-generierte Inhalte können fehlerhaft sein.">
            <a:extLst>
              <a:ext uri="{FF2B5EF4-FFF2-40B4-BE49-F238E27FC236}">
                <a16:creationId xmlns:a16="http://schemas.microsoft.com/office/drawing/2014/main" id="{AC0EDF5D-2C62-52B9-F1ED-1AD060F7141A}"/>
              </a:ext>
            </a:extLst>
          </p:cNvPr>
          <p:cNvPicPr>
            <a:picLocks noChangeAspect="1"/>
          </p:cNvPicPr>
          <p:nvPr/>
        </p:nvPicPr>
        <p:blipFill>
          <a:blip r:embed="rId3" cstate="print">
            <a:extLst>
              <a:ext uri="{28A0092B-C50C-407E-A947-70E740481C1C}">
                <a14:useLocalDpi xmlns:a14="http://schemas.microsoft.com/office/drawing/2010/main" val="0"/>
              </a:ext>
            </a:extLst>
          </a:blip>
          <a:srcRect l="8367" t="2885" r="10140" b="29459"/>
          <a:stretch/>
        </p:blipFill>
        <p:spPr>
          <a:xfrm>
            <a:off x="6507251" y="882022"/>
            <a:ext cx="3109125" cy="3441650"/>
          </a:xfrm>
          <a:prstGeom prst="rect">
            <a:avLst/>
          </a:prstGeom>
        </p:spPr>
      </p:pic>
      <p:sp>
        <p:nvSpPr>
          <p:cNvPr id="5" name="Foliennummernplatzhalter 4">
            <a:extLst>
              <a:ext uri="{FF2B5EF4-FFF2-40B4-BE49-F238E27FC236}">
                <a16:creationId xmlns:a16="http://schemas.microsoft.com/office/drawing/2014/main" id="{6CB59CE9-036E-7E81-7C13-560079D371E7}"/>
              </a:ext>
            </a:extLst>
          </p:cNvPr>
          <p:cNvSpPr>
            <a:spLocks noGrp="1"/>
          </p:cNvSpPr>
          <p:nvPr>
            <p:ph type="sldNum" sz="quarter" idx="12"/>
          </p:nvPr>
        </p:nvSpPr>
        <p:spPr/>
        <p:txBody>
          <a:bodyPr/>
          <a:lstStyle/>
          <a:p>
            <a:fld id="{02ACA486-A55F-4196-98AB-F780B2F58532}" type="slidenum">
              <a:rPr lang="de-DE" smtClean="0"/>
              <a:t>36</a:t>
            </a:fld>
            <a:endParaRPr lang="de-DE"/>
          </a:p>
        </p:txBody>
      </p:sp>
    </p:spTree>
    <p:extLst>
      <p:ext uri="{BB962C8B-B14F-4D97-AF65-F5344CB8AC3E}">
        <p14:creationId xmlns:p14="http://schemas.microsoft.com/office/powerpoint/2010/main" val="2332314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1" name="Straight Connector 30">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4"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5" name="Isosceles Triangle 34">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6"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7"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8"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9" name="Isosceles Triangle 38">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0" name="Isosceles Triangle 39">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pic>
        <p:nvPicPr>
          <p:cNvPr id="8" name="Grafik 7"/>
          <p:cNvPicPr>
            <a:picLocks noChangeAspect="1"/>
          </p:cNvPicPr>
          <p:nvPr/>
        </p:nvPicPr>
        <p:blipFill rotWithShape="1">
          <a:blip r:embed="rId2">
            <a:extLst>
              <a:ext uri="{28A0092B-C50C-407E-A947-70E740481C1C}">
                <a14:useLocalDpi xmlns:a14="http://schemas.microsoft.com/office/drawing/2010/main" val="0"/>
              </a:ext>
            </a:extLst>
          </a:blip>
          <a:srcRect r="1336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285452" y="514600"/>
            <a:ext cx="3851123" cy="1320800"/>
          </a:xfrm>
        </p:spPr>
        <p:txBody>
          <a:bodyPr vert="horz" lIns="91440" tIns="45720" rIns="91440" bIns="45720" rtlCol="0" anchor="t">
            <a:normAutofit/>
          </a:bodyPr>
          <a:lstStyle/>
          <a:p>
            <a:r>
              <a:rPr lang="en-US" dirty="0" err="1">
                <a:latin typeface="+mj-lt"/>
              </a:rPr>
              <a:t>Volksschule</a:t>
            </a:r>
            <a:r>
              <a:rPr lang="en-US" dirty="0">
                <a:latin typeface="+mj-lt"/>
              </a:rPr>
              <a:t> in </a:t>
            </a:r>
            <a:r>
              <a:rPr lang="en-US" dirty="0" err="1">
                <a:latin typeface="+mj-lt"/>
              </a:rPr>
              <a:t>Döringstadt</a:t>
            </a:r>
            <a:endParaRPr lang="en-US" dirty="0">
              <a:latin typeface="+mj-lt"/>
            </a:endParaRPr>
          </a:p>
        </p:txBody>
      </p:sp>
      <p:sp>
        <p:nvSpPr>
          <p:cNvPr id="5" name="Textfeld 4"/>
          <p:cNvSpPr txBox="1"/>
          <p:nvPr/>
        </p:nvSpPr>
        <p:spPr>
          <a:xfrm>
            <a:off x="309200" y="1835400"/>
            <a:ext cx="5146410" cy="4692469"/>
          </a:xfrm>
          <a:prstGeom prst="rect">
            <a:avLst/>
          </a:prstGeom>
        </p:spPr>
        <p:txBody>
          <a:bodyPr vert="horz" lIns="91440" tIns="45720" rIns="91440" bIns="45720" rtlCol="0">
            <a:normAutofit fontScale="77500" lnSpcReduction="20000"/>
          </a:bodyPr>
          <a:lstStyle/>
          <a:p>
            <a:pPr>
              <a:lnSpc>
                <a:spcPct val="160000"/>
              </a:lnSpc>
              <a:spcBef>
                <a:spcPts val="1000"/>
              </a:spcBef>
              <a:buClr>
                <a:schemeClr val="accent1"/>
              </a:buClr>
              <a:buSzPct val="80000"/>
              <a:buFont typeface="Wingdings 3" charset="2"/>
              <a:buChar char=""/>
            </a:pPr>
            <a:r>
              <a:rPr lang="en-US" sz="2300" dirty="0">
                <a:solidFill>
                  <a:schemeClr val="tx1">
                    <a:lumMod val="75000"/>
                    <a:lumOff val="25000"/>
                  </a:schemeClr>
                </a:solidFill>
              </a:rPr>
              <a:t>In der 4. </a:t>
            </a:r>
            <a:r>
              <a:rPr lang="en-US" sz="2300" dirty="0" err="1">
                <a:solidFill>
                  <a:schemeClr val="tx1">
                    <a:lumMod val="75000"/>
                    <a:lumOff val="25000"/>
                  </a:schemeClr>
                </a:solidFill>
              </a:rPr>
              <a:t>Volksschulklasse</a:t>
            </a:r>
            <a:r>
              <a:rPr lang="en-US" sz="2300" dirty="0">
                <a:solidFill>
                  <a:schemeClr val="tx1">
                    <a:lumMod val="75000"/>
                    <a:lumOff val="25000"/>
                  </a:schemeClr>
                </a:solidFill>
              </a:rPr>
              <a:t> fallen Rudolf </a:t>
            </a:r>
            <a:r>
              <a:rPr lang="en-US" sz="2300" dirty="0" err="1">
                <a:solidFill>
                  <a:schemeClr val="tx1">
                    <a:lumMod val="75000"/>
                    <a:lumOff val="25000"/>
                  </a:schemeClr>
                </a:solidFill>
              </a:rPr>
              <a:t>Ausgaben</a:t>
            </a:r>
            <a:r>
              <a:rPr lang="en-US" sz="2300" dirty="0">
                <a:solidFill>
                  <a:schemeClr val="tx1">
                    <a:lumMod val="75000"/>
                    <a:lumOff val="25000"/>
                  </a:schemeClr>
                </a:solidFill>
              </a:rPr>
              <a:t> der „</a:t>
            </a:r>
            <a:r>
              <a:rPr lang="en-US" sz="2300" dirty="0" err="1">
                <a:solidFill>
                  <a:schemeClr val="tx1">
                    <a:lumMod val="75000"/>
                    <a:lumOff val="25000"/>
                  </a:schemeClr>
                </a:solidFill>
              </a:rPr>
              <a:t>Salesianischen</a:t>
            </a:r>
            <a:r>
              <a:rPr lang="en-US" sz="2300" dirty="0">
                <a:solidFill>
                  <a:schemeClr val="tx1">
                    <a:lumMod val="75000"/>
                    <a:lumOff val="25000"/>
                  </a:schemeClr>
                </a:solidFill>
              </a:rPr>
              <a:t> </a:t>
            </a:r>
            <a:r>
              <a:rPr lang="en-US" sz="2300" dirty="0" err="1">
                <a:solidFill>
                  <a:schemeClr val="tx1">
                    <a:lumMod val="75000"/>
                    <a:lumOff val="25000"/>
                  </a:schemeClr>
                </a:solidFill>
              </a:rPr>
              <a:t>Nachrichten</a:t>
            </a:r>
            <a:r>
              <a:rPr lang="en-US" sz="2300" dirty="0">
                <a:solidFill>
                  <a:schemeClr val="tx1">
                    <a:lumMod val="75000"/>
                    <a:lumOff val="25000"/>
                  </a:schemeClr>
                </a:solidFill>
              </a:rPr>
              <a:t>“ in die </a:t>
            </a:r>
            <a:r>
              <a:rPr lang="en-US" sz="2300" dirty="0" err="1">
                <a:solidFill>
                  <a:schemeClr val="tx1">
                    <a:lumMod val="75000"/>
                    <a:lumOff val="25000"/>
                  </a:schemeClr>
                </a:solidFill>
              </a:rPr>
              <a:t>Hände</a:t>
            </a:r>
            <a:r>
              <a:rPr lang="en-US" sz="2300" dirty="0">
                <a:solidFill>
                  <a:schemeClr val="tx1">
                    <a:lumMod val="75000"/>
                    <a:lumOff val="25000"/>
                  </a:schemeClr>
                </a:solidFill>
              </a:rPr>
              <a:t>. Das </a:t>
            </a:r>
            <a:r>
              <a:rPr lang="en-US" sz="2300" dirty="0" err="1">
                <a:solidFill>
                  <a:schemeClr val="tx1">
                    <a:lumMod val="75000"/>
                    <a:lumOff val="25000"/>
                  </a:schemeClr>
                </a:solidFill>
              </a:rPr>
              <a:t>geschilderte</a:t>
            </a:r>
            <a:r>
              <a:rPr lang="en-US" sz="2300" dirty="0">
                <a:solidFill>
                  <a:schemeClr val="tx1">
                    <a:lumMod val="75000"/>
                    <a:lumOff val="25000"/>
                  </a:schemeClr>
                </a:solidFill>
              </a:rPr>
              <a:t> Leben der </a:t>
            </a:r>
            <a:r>
              <a:rPr lang="en-US" sz="2300" dirty="0" err="1">
                <a:solidFill>
                  <a:schemeClr val="tx1">
                    <a:lumMod val="75000"/>
                    <a:lumOff val="25000"/>
                  </a:schemeClr>
                </a:solidFill>
              </a:rPr>
              <a:t>Missionare</a:t>
            </a:r>
            <a:r>
              <a:rPr lang="en-US" sz="2300" dirty="0">
                <a:solidFill>
                  <a:schemeClr val="tx1">
                    <a:lumMod val="75000"/>
                    <a:lumOff val="25000"/>
                  </a:schemeClr>
                </a:solidFill>
              </a:rPr>
              <a:t> </a:t>
            </a:r>
            <a:r>
              <a:rPr lang="en-US" sz="2300" dirty="0" err="1">
                <a:solidFill>
                  <a:schemeClr val="tx1">
                    <a:lumMod val="75000"/>
                    <a:lumOff val="25000"/>
                  </a:schemeClr>
                </a:solidFill>
              </a:rPr>
              <a:t>fasziniert</a:t>
            </a:r>
            <a:r>
              <a:rPr lang="en-US" sz="2300" dirty="0">
                <a:solidFill>
                  <a:schemeClr val="tx1">
                    <a:lumMod val="75000"/>
                    <a:lumOff val="25000"/>
                  </a:schemeClr>
                </a:solidFill>
              </a:rPr>
              <a:t> </a:t>
            </a:r>
            <a:r>
              <a:rPr lang="en-US" sz="2300" dirty="0" err="1">
                <a:solidFill>
                  <a:schemeClr val="tx1">
                    <a:lumMod val="75000"/>
                    <a:lumOff val="25000"/>
                  </a:schemeClr>
                </a:solidFill>
              </a:rPr>
              <a:t>ihn</a:t>
            </a:r>
            <a:r>
              <a:rPr lang="en-US" sz="2300" dirty="0">
                <a:solidFill>
                  <a:schemeClr val="tx1">
                    <a:lumMod val="75000"/>
                    <a:lumOff val="25000"/>
                  </a:schemeClr>
                </a:solidFill>
              </a:rPr>
              <a:t>. Sein </a:t>
            </a:r>
            <a:r>
              <a:rPr lang="en-US" sz="2300" dirty="0" err="1">
                <a:solidFill>
                  <a:schemeClr val="tx1">
                    <a:lumMod val="75000"/>
                    <a:lumOff val="25000"/>
                  </a:schemeClr>
                </a:solidFill>
              </a:rPr>
              <a:t>Heimatpfarrer</a:t>
            </a:r>
            <a:r>
              <a:rPr lang="en-US" sz="2300" dirty="0">
                <a:solidFill>
                  <a:schemeClr val="tx1">
                    <a:lumMod val="75000"/>
                    <a:lumOff val="25000"/>
                  </a:schemeClr>
                </a:solidFill>
              </a:rPr>
              <a:t> </a:t>
            </a:r>
            <a:r>
              <a:rPr lang="en-US" sz="2300" dirty="0" err="1">
                <a:solidFill>
                  <a:schemeClr val="tx1">
                    <a:lumMod val="75000"/>
                    <a:lumOff val="25000"/>
                  </a:schemeClr>
                </a:solidFill>
              </a:rPr>
              <a:t>gibt</a:t>
            </a:r>
            <a:r>
              <a:rPr lang="en-US" sz="2300" dirty="0">
                <a:solidFill>
                  <a:schemeClr val="tx1">
                    <a:lumMod val="75000"/>
                    <a:lumOff val="25000"/>
                  </a:schemeClr>
                </a:solidFill>
              </a:rPr>
              <a:t> </a:t>
            </a:r>
            <a:r>
              <a:rPr lang="en-US" sz="2300" dirty="0" err="1">
                <a:solidFill>
                  <a:schemeClr val="tx1">
                    <a:lumMod val="75000"/>
                    <a:lumOff val="25000"/>
                  </a:schemeClr>
                </a:solidFill>
              </a:rPr>
              <a:t>ihm</a:t>
            </a:r>
            <a:r>
              <a:rPr lang="en-US" sz="2300" dirty="0">
                <a:solidFill>
                  <a:schemeClr val="tx1">
                    <a:lumMod val="75000"/>
                    <a:lumOff val="25000"/>
                  </a:schemeClr>
                </a:solidFill>
              </a:rPr>
              <a:t> </a:t>
            </a:r>
            <a:r>
              <a:rPr lang="en-US" sz="2300" dirty="0" err="1">
                <a:solidFill>
                  <a:schemeClr val="tx1">
                    <a:lumMod val="75000"/>
                    <a:lumOff val="25000"/>
                  </a:schemeClr>
                </a:solidFill>
              </a:rPr>
              <a:t>eine</a:t>
            </a:r>
            <a:r>
              <a:rPr lang="en-US" sz="2300" dirty="0">
                <a:solidFill>
                  <a:schemeClr val="tx1">
                    <a:lumMod val="75000"/>
                    <a:lumOff val="25000"/>
                  </a:schemeClr>
                </a:solidFill>
              </a:rPr>
              <a:t> </a:t>
            </a:r>
            <a:r>
              <a:rPr lang="en-US" sz="2300" dirty="0" err="1">
                <a:solidFill>
                  <a:schemeClr val="tx1">
                    <a:lumMod val="75000"/>
                    <a:lumOff val="25000"/>
                  </a:schemeClr>
                </a:solidFill>
              </a:rPr>
              <a:t>Lebensbeschreibung</a:t>
            </a:r>
            <a:r>
              <a:rPr lang="en-US" sz="2300" dirty="0">
                <a:solidFill>
                  <a:schemeClr val="tx1">
                    <a:lumMod val="75000"/>
                    <a:lumOff val="25000"/>
                  </a:schemeClr>
                </a:solidFill>
              </a:rPr>
              <a:t> von Don Bosco. Danach </a:t>
            </a:r>
            <a:r>
              <a:rPr lang="en-US" sz="2300" dirty="0" err="1">
                <a:solidFill>
                  <a:schemeClr val="tx1">
                    <a:lumMod val="75000"/>
                    <a:lumOff val="25000"/>
                  </a:schemeClr>
                </a:solidFill>
              </a:rPr>
              <a:t>steht</a:t>
            </a:r>
            <a:r>
              <a:rPr lang="en-US" sz="2300" dirty="0">
                <a:solidFill>
                  <a:schemeClr val="tx1">
                    <a:lumMod val="75000"/>
                    <a:lumOff val="25000"/>
                  </a:schemeClr>
                </a:solidFill>
              </a:rPr>
              <a:t> Rudolfs </a:t>
            </a:r>
            <a:r>
              <a:rPr lang="en-US" sz="2300" dirty="0" err="1">
                <a:solidFill>
                  <a:schemeClr val="tx1">
                    <a:lumMod val="75000"/>
                    <a:lumOff val="25000"/>
                  </a:schemeClr>
                </a:solidFill>
              </a:rPr>
              <a:t>Entschluss</a:t>
            </a:r>
            <a:r>
              <a:rPr lang="en-US" sz="2300" dirty="0">
                <a:solidFill>
                  <a:schemeClr val="tx1">
                    <a:lumMod val="75000"/>
                    <a:lumOff val="25000"/>
                  </a:schemeClr>
                </a:solidFill>
              </a:rPr>
              <a:t> fest:  ich will </a:t>
            </a:r>
            <a:r>
              <a:rPr lang="en-US" sz="2300" dirty="0" err="1">
                <a:solidFill>
                  <a:schemeClr val="tx1">
                    <a:lumMod val="75000"/>
                    <a:lumOff val="25000"/>
                  </a:schemeClr>
                </a:solidFill>
              </a:rPr>
              <a:t>Salesianerpriester</a:t>
            </a:r>
            <a:r>
              <a:rPr lang="en-US" sz="2300" dirty="0">
                <a:solidFill>
                  <a:schemeClr val="tx1">
                    <a:lumMod val="75000"/>
                    <a:lumOff val="25000"/>
                  </a:schemeClr>
                </a:solidFill>
              </a:rPr>
              <a:t> </a:t>
            </a:r>
            <a:r>
              <a:rPr lang="en-US" sz="2300" dirty="0" err="1">
                <a:solidFill>
                  <a:schemeClr val="tx1">
                    <a:lumMod val="75000"/>
                    <a:lumOff val="25000"/>
                  </a:schemeClr>
                </a:solidFill>
              </a:rPr>
              <a:t>werden</a:t>
            </a:r>
            <a:r>
              <a:rPr lang="en-US" sz="2300" dirty="0">
                <a:solidFill>
                  <a:schemeClr val="tx1">
                    <a:lumMod val="75000"/>
                    <a:lumOff val="25000"/>
                  </a:schemeClr>
                </a:solidFill>
              </a:rPr>
              <a:t>!</a:t>
            </a:r>
          </a:p>
          <a:p>
            <a:pPr>
              <a:lnSpc>
                <a:spcPct val="160000"/>
              </a:lnSpc>
              <a:spcBef>
                <a:spcPts val="1000"/>
              </a:spcBef>
              <a:buClr>
                <a:schemeClr val="accent1"/>
              </a:buClr>
              <a:buSzPct val="80000"/>
              <a:buFont typeface="Wingdings 3" charset="2"/>
              <a:buChar char=""/>
            </a:pPr>
            <a:r>
              <a:rPr lang="en-US" sz="2300" dirty="0" err="1">
                <a:solidFill>
                  <a:schemeClr val="tx1">
                    <a:lumMod val="75000"/>
                    <a:lumOff val="25000"/>
                  </a:schemeClr>
                </a:solidFill>
              </a:rPr>
              <a:t>Zunächst</a:t>
            </a:r>
            <a:r>
              <a:rPr lang="en-US" sz="2300" dirty="0">
                <a:solidFill>
                  <a:schemeClr val="tx1">
                    <a:lumMod val="75000"/>
                    <a:lumOff val="25000"/>
                  </a:schemeClr>
                </a:solidFill>
              </a:rPr>
              <a:t> </a:t>
            </a:r>
            <a:r>
              <a:rPr lang="en-US" sz="2300" dirty="0" err="1">
                <a:solidFill>
                  <a:schemeClr val="tx1">
                    <a:lumMod val="75000"/>
                    <a:lumOff val="25000"/>
                  </a:schemeClr>
                </a:solidFill>
              </a:rPr>
              <a:t>scheitert</a:t>
            </a:r>
            <a:r>
              <a:rPr lang="en-US" sz="2300" dirty="0">
                <a:solidFill>
                  <a:schemeClr val="tx1">
                    <a:lumMod val="75000"/>
                    <a:lumOff val="25000"/>
                  </a:schemeClr>
                </a:solidFill>
              </a:rPr>
              <a:t> der Wunsch an den </a:t>
            </a:r>
            <a:r>
              <a:rPr lang="en-US" sz="2300" dirty="0" err="1">
                <a:solidFill>
                  <a:schemeClr val="tx1">
                    <a:lumMod val="75000"/>
                    <a:lumOff val="25000"/>
                  </a:schemeClr>
                </a:solidFill>
              </a:rPr>
              <a:t>hohen</a:t>
            </a:r>
            <a:r>
              <a:rPr lang="en-US" sz="2300" dirty="0">
                <a:solidFill>
                  <a:schemeClr val="tx1">
                    <a:lumMod val="75000"/>
                    <a:lumOff val="25000"/>
                  </a:schemeClr>
                </a:solidFill>
              </a:rPr>
              <a:t> </a:t>
            </a:r>
            <a:r>
              <a:rPr lang="en-US" sz="2300" dirty="0" err="1">
                <a:solidFill>
                  <a:schemeClr val="tx1">
                    <a:lumMod val="75000"/>
                    <a:lumOff val="25000"/>
                  </a:schemeClr>
                </a:solidFill>
              </a:rPr>
              <a:t>Pensionskosten</a:t>
            </a:r>
            <a:r>
              <a:rPr lang="en-US" sz="2300" dirty="0">
                <a:solidFill>
                  <a:schemeClr val="tx1">
                    <a:lumMod val="75000"/>
                    <a:lumOff val="25000"/>
                  </a:schemeClr>
                </a:solidFill>
              </a:rPr>
              <a:t>  des </a:t>
            </a:r>
            <a:r>
              <a:rPr lang="en-US" sz="2300" dirty="0" err="1">
                <a:solidFill>
                  <a:schemeClr val="tx1">
                    <a:lumMod val="75000"/>
                    <a:lumOff val="25000"/>
                  </a:schemeClr>
                </a:solidFill>
              </a:rPr>
              <a:t>Canisiusheims</a:t>
            </a:r>
            <a:r>
              <a:rPr lang="en-US" sz="2300" dirty="0">
                <a:solidFill>
                  <a:schemeClr val="tx1">
                    <a:lumMod val="75000"/>
                    <a:lumOff val="25000"/>
                  </a:schemeClr>
                </a:solidFill>
              </a:rPr>
              <a:t> in Bamberg. </a:t>
            </a:r>
            <a:r>
              <a:rPr lang="en-US" sz="2300" dirty="0" err="1">
                <a:solidFill>
                  <a:schemeClr val="tx1">
                    <a:lumMod val="75000"/>
                    <a:lumOff val="25000"/>
                  </a:schemeClr>
                </a:solidFill>
              </a:rPr>
              <a:t>Doch</a:t>
            </a:r>
            <a:r>
              <a:rPr lang="en-US" sz="2300" dirty="0">
                <a:solidFill>
                  <a:schemeClr val="tx1">
                    <a:lumMod val="75000"/>
                    <a:lumOff val="25000"/>
                  </a:schemeClr>
                </a:solidFill>
              </a:rPr>
              <a:t> </a:t>
            </a:r>
            <a:r>
              <a:rPr lang="en-US" sz="2300" dirty="0" err="1">
                <a:solidFill>
                  <a:schemeClr val="tx1">
                    <a:lumMod val="75000"/>
                    <a:lumOff val="25000"/>
                  </a:schemeClr>
                </a:solidFill>
              </a:rPr>
              <a:t>dann</a:t>
            </a:r>
            <a:r>
              <a:rPr lang="en-US" sz="2300" dirty="0">
                <a:solidFill>
                  <a:schemeClr val="tx1">
                    <a:lumMod val="75000"/>
                    <a:lumOff val="25000"/>
                  </a:schemeClr>
                </a:solidFill>
              </a:rPr>
              <a:t> </a:t>
            </a:r>
            <a:r>
              <a:rPr lang="en-US" sz="2300" dirty="0" err="1">
                <a:solidFill>
                  <a:schemeClr val="tx1">
                    <a:lumMod val="75000"/>
                    <a:lumOff val="25000"/>
                  </a:schemeClr>
                </a:solidFill>
              </a:rPr>
              <a:t>öffnet</a:t>
            </a:r>
            <a:r>
              <a:rPr lang="en-US" sz="2300" dirty="0">
                <a:solidFill>
                  <a:schemeClr val="tx1">
                    <a:lumMod val="75000"/>
                    <a:lumOff val="25000"/>
                  </a:schemeClr>
                </a:solidFill>
              </a:rPr>
              <a:t> </a:t>
            </a:r>
            <a:r>
              <a:rPr lang="en-US" sz="2300" dirty="0" err="1">
                <a:solidFill>
                  <a:schemeClr val="tx1">
                    <a:lumMod val="75000"/>
                    <a:lumOff val="25000"/>
                  </a:schemeClr>
                </a:solidFill>
              </a:rPr>
              <a:t>sich</a:t>
            </a:r>
            <a:r>
              <a:rPr lang="en-US" sz="2300" dirty="0">
                <a:solidFill>
                  <a:schemeClr val="tx1">
                    <a:lumMod val="75000"/>
                    <a:lumOff val="25000"/>
                  </a:schemeClr>
                </a:solidFill>
              </a:rPr>
              <a:t> </a:t>
            </a:r>
            <a:r>
              <a:rPr lang="en-US" sz="2300" dirty="0" err="1">
                <a:solidFill>
                  <a:schemeClr val="tx1">
                    <a:lumMod val="75000"/>
                    <a:lumOff val="25000"/>
                  </a:schemeClr>
                </a:solidFill>
              </a:rPr>
              <a:t>eine</a:t>
            </a:r>
            <a:r>
              <a:rPr lang="en-US" sz="2300" dirty="0">
                <a:solidFill>
                  <a:schemeClr val="tx1">
                    <a:lumMod val="75000"/>
                    <a:lumOff val="25000"/>
                  </a:schemeClr>
                </a:solidFill>
              </a:rPr>
              <a:t> Tür ins </a:t>
            </a:r>
            <a:r>
              <a:rPr lang="en-US" sz="2300" dirty="0" err="1">
                <a:solidFill>
                  <a:schemeClr val="tx1">
                    <a:lumMod val="75000"/>
                    <a:lumOff val="25000"/>
                  </a:schemeClr>
                </a:solidFill>
              </a:rPr>
              <a:t>Allgäu</a:t>
            </a:r>
            <a:r>
              <a:rPr lang="en-US" sz="2300" dirty="0">
                <a:solidFill>
                  <a:schemeClr val="tx1">
                    <a:lumMod val="75000"/>
                    <a:lumOff val="25000"/>
                  </a:schemeClr>
                </a:solidFill>
              </a:rPr>
              <a:t>.</a:t>
            </a:r>
          </a:p>
          <a:p>
            <a:pPr>
              <a:lnSpc>
                <a:spcPct val="160000"/>
              </a:lnSpc>
              <a:spcBef>
                <a:spcPts val="1000"/>
              </a:spcBef>
              <a:buClr>
                <a:schemeClr val="accent1"/>
              </a:buClr>
              <a:buSzPct val="80000"/>
              <a:buFont typeface="Wingdings 3" charset="2"/>
              <a:buChar char=""/>
            </a:pPr>
            <a:r>
              <a:rPr lang="en-US" sz="2300" dirty="0">
                <a:solidFill>
                  <a:schemeClr val="tx1">
                    <a:lumMod val="75000"/>
                    <a:lumOff val="25000"/>
                  </a:schemeClr>
                </a:solidFill>
              </a:rPr>
              <a:t>Mit 14 Jahren </a:t>
            </a:r>
            <a:r>
              <a:rPr lang="en-US" sz="2300" dirty="0" err="1">
                <a:solidFill>
                  <a:schemeClr val="tx1">
                    <a:lumMod val="75000"/>
                    <a:lumOff val="25000"/>
                  </a:schemeClr>
                </a:solidFill>
              </a:rPr>
              <a:t>bricht</a:t>
            </a:r>
            <a:r>
              <a:rPr lang="en-US" sz="2300" dirty="0">
                <a:solidFill>
                  <a:schemeClr val="tx1">
                    <a:lumMod val="75000"/>
                    <a:lumOff val="25000"/>
                  </a:schemeClr>
                </a:solidFill>
              </a:rPr>
              <a:t> er von </a:t>
            </a:r>
            <a:r>
              <a:rPr lang="en-US" sz="2300" dirty="0" err="1">
                <a:solidFill>
                  <a:schemeClr val="tx1">
                    <a:lumMod val="75000"/>
                    <a:lumOff val="25000"/>
                  </a:schemeClr>
                </a:solidFill>
              </a:rPr>
              <a:t>zu</a:t>
            </a:r>
            <a:r>
              <a:rPr lang="en-US" sz="2300" dirty="0">
                <a:solidFill>
                  <a:schemeClr val="tx1">
                    <a:lumMod val="75000"/>
                    <a:lumOff val="25000"/>
                  </a:schemeClr>
                </a:solidFill>
              </a:rPr>
              <a:t> Hause auf.</a:t>
            </a: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p:txBody>
      </p:sp>
      <p:cxnSp>
        <p:nvCxnSpPr>
          <p:cNvPr id="42" name="Straight Connector 4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4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 name="Foliennummernplatzhalter 3">
            <a:extLst>
              <a:ext uri="{FF2B5EF4-FFF2-40B4-BE49-F238E27FC236}">
                <a16:creationId xmlns:a16="http://schemas.microsoft.com/office/drawing/2014/main" id="{5C2B4421-428A-DEA7-BBB8-AAE6B6B838D2}"/>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a:solidFill>
                  <a:srgbClr val="FFFFFF"/>
                </a:solidFill>
                <a:latin typeface="+mn-lt"/>
              </a:rPr>
              <a:pPr>
                <a:spcAft>
                  <a:spcPts val="600"/>
                </a:spcAft>
              </a:pPr>
              <a:t>37</a:t>
            </a:fld>
            <a:endParaRPr lang="en-US">
              <a:solidFill>
                <a:srgbClr val="FFFFFF"/>
              </a:solidFill>
              <a:latin typeface="+mn-lt"/>
            </a:endParaRPr>
          </a:p>
        </p:txBody>
      </p:sp>
      <p:sp>
        <p:nvSpPr>
          <p:cNvPr id="5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848744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5529DF-9A82-4759-B49D-E26116597E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BB06EC6C-F0AB-4DDE-BBCF-D77DD2A546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FD4D119-1682-4F9A-A9CE-2326DE3A7D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5F86EF9-DEF7-496F-A59C-F233DE88A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Rectangle 25">
              <a:extLst>
                <a:ext uri="{FF2B5EF4-FFF2-40B4-BE49-F238E27FC236}">
                  <a16:creationId xmlns:a16="http://schemas.microsoft.com/office/drawing/2014/main" id="{A4A1956F-1FA7-46A0-BF86-93BAB9044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Isosceles Triangle 14">
              <a:extLst>
                <a:ext uri="{FF2B5EF4-FFF2-40B4-BE49-F238E27FC236}">
                  <a16:creationId xmlns:a16="http://schemas.microsoft.com/office/drawing/2014/main" id="{6DF8D12B-99CD-4A9C-93EF-6E3842AEA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7">
              <a:extLst>
                <a:ext uri="{FF2B5EF4-FFF2-40B4-BE49-F238E27FC236}">
                  <a16:creationId xmlns:a16="http://schemas.microsoft.com/office/drawing/2014/main" id="{3295C9BA-ACB4-45FE-A5E8-2909F2163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8">
              <a:extLst>
                <a:ext uri="{FF2B5EF4-FFF2-40B4-BE49-F238E27FC236}">
                  <a16:creationId xmlns:a16="http://schemas.microsoft.com/office/drawing/2014/main" id="{F3E7436B-35CB-4171-A80E-2E1B5EF8CC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9">
              <a:extLst>
                <a:ext uri="{FF2B5EF4-FFF2-40B4-BE49-F238E27FC236}">
                  <a16:creationId xmlns:a16="http://schemas.microsoft.com/office/drawing/2014/main" id="{78B42081-97CF-45A1-B167-78348D14E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C61792EC-92D1-4F21-A3B4-04AC448BA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85901D96-F1AD-4B77-9E93-F4A3BED8D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4056463" y="609600"/>
            <a:ext cx="5217538" cy="1320800"/>
          </a:xfrm>
        </p:spPr>
        <p:txBody>
          <a:bodyPr vert="horz" lIns="91440" tIns="45720" rIns="91440" bIns="45720" rtlCol="0" anchor="t">
            <a:normAutofit/>
          </a:bodyPr>
          <a:lstStyle/>
          <a:p>
            <a:r>
              <a:rPr lang="en-US" sz="4000" dirty="0"/>
              <a:t>Rudolf-</a:t>
            </a:r>
            <a:r>
              <a:rPr lang="en-US" sz="4000" dirty="0" err="1"/>
              <a:t>Lunkenbein</a:t>
            </a:r>
            <a:r>
              <a:rPr lang="en-US" sz="4000" dirty="0"/>
              <a:t>-Gymnasium </a:t>
            </a:r>
            <a:r>
              <a:rPr lang="en-US" sz="4000" dirty="0" err="1"/>
              <a:t>Buxheim</a:t>
            </a:r>
            <a:endParaRPr lang="en-US" sz="4000" dirty="0"/>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9331" r="16083"/>
          <a:stretch>
            <a:fillRect/>
          </a:stretch>
        </p:blipFill>
        <p:spPr>
          <a:xfrm rot="5400000">
            <a:off x="686008" y="600925"/>
            <a:ext cx="3127248" cy="3144597"/>
          </a:xfrm>
          <a:prstGeom prst="rect">
            <a:avLst/>
          </a:prstGeom>
        </p:spPr>
      </p:pic>
      <p:sp>
        <p:nvSpPr>
          <p:cNvPr id="22" name="Isosceles Triangle 8">
            <a:extLst>
              <a:ext uri="{FF2B5EF4-FFF2-40B4-BE49-F238E27FC236}">
                <a16:creationId xmlns:a16="http://schemas.microsoft.com/office/drawing/2014/main" id="{09508C63-9C9F-4F3C-A767-52EF2BB274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 name="Textfeld 3"/>
          <p:cNvSpPr txBox="1"/>
          <p:nvPr/>
        </p:nvSpPr>
        <p:spPr>
          <a:xfrm>
            <a:off x="4062394" y="2160589"/>
            <a:ext cx="5211607"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Vom</a:t>
            </a:r>
            <a:r>
              <a:rPr lang="en-US" sz="2400" dirty="0">
                <a:solidFill>
                  <a:schemeClr val="tx1">
                    <a:lumMod val="75000"/>
                    <a:lumOff val="25000"/>
                  </a:schemeClr>
                </a:solidFill>
                <a:latin typeface="Calibri" panose="020F0502020204030204" pitchFamily="34" charset="0"/>
              </a:rPr>
              <a:t> 01.09.1952 bis 1958</a:t>
            </a:r>
          </a:p>
          <a:p>
            <a:pPr>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besuchte</a:t>
            </a:r>
            <a:r>
              <a:rPr lang="en-US" sz="2400" dirty="0">
                <a:solidFill>
                  <a:schemeClr val="tx1">
                    <a:lumMod val="75000"/>
                    <a:lumOff val="25000"/>
                  </a:schemeClr>
                </a:solidFill>
                <a:latin typeface="Calibri" panose="020F0502020204030204" pitchFamily="34" charset="0"/>
              </a:rPr>
              <a:t> Rudolf </a:t>
            </a:r>
            <a:r>
              <a:rPr lang="en-US" sz="2400" dirty="0" err="1">
                <a:solidFill>
                  <a:schemeClr val="tx1">
                    <a:lumMod val="75000"/>
                    <a:lumOff val="25000"/>
                  </a:schemeClr>
                </a:solidFill>
                <a:latin typeface="Calibri" panose="020F0502020204030204" pitchFamily="34" charset="0"/>
              </a:rPr>
              <a:t>Lunkenbein</a:t>
            </a:r>
            <a:r>
              <a:rPr lang="en-US" sz="2400" dirty="0">
                <a:solidFill>
                  <a:schemeClr val="tx1">
                    <a:lumMod val="75000"/>
                    <a:lumOff val="25000"/>
                  </a:schemeClr>
                </a:solidFill>
                <a:latin typeface="Calibri" panose="020F0502020204030204" pitchFamily="34" charset="0"/>
              </a:rPr>
              <a:t> das Gymnasium der </a:t>
            </a:r>
            <a:r>
              <a:rPr lang="en-US" sz="2400" dirty="0" err="1">
                <a:solidFill>
                  <a:schemeClr val="tx1">
                    <a:lumMod val="75000"/>
                    <a:lumOff val="25000"/>
                  </a:schemeClr>
                </a:solidFill>
                <a:latin typeface="Calibri" panose="020F0502020204030204" pitchFamily="34" charset="0"/>
              </a:rPr>
              <a:t>Salesianer</a:t>
            </a:r>
            <a:r>
              <a:rPr lang="en-US" sz="2400" dirty="0">
                <a:solidFill>
                  <a:schemeClr val="tx1">
                    <a:lumMod val="75000"/>
                    <a:lumOff val="25000"/>
                  </a:schemeClr>
                </a:solidFill>
                <a:latin typeface="Calibri" panose="020F0502020204030204" pitchFamily="34" charset="0"/>
              </a:rPr>
              <a:t> in </a:t>
            </a:r>
            <a:r>
              <a:rPr lang="en-US" sz="2400" dirty="0" err="1">
                <a:solidFill>
                  <a:schemeClr val="tx1">
                    <a:lumMod val="75000"/>
                    <a:lumOff val="25000"/>
                  </a:schemeClr>
                </a:solidFill>
                <a:latin typeface="Calibri" panose="020F0502020204030204" pitchFamily="34" charset="0"/>
              </a:rPr>
              <a:t>Buxheim</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bei</a:t>
            </a:r>
            <a:r>
              <a:rPr lang="en-US" sz="2400" dirty="0">
                <a:solidFill>
                  <a:schemeClr val="tx1">
                    <a:lumMod val="75000"/>
                    <a:lumOff val="25000"/>
                  </a:schemeClr>
                </a:solidFill>
                <a:latin typeface="Calibri" panose="020F0502020204030204" pitchFamily="34" charset="0"/>
              </a:rPr>
              <a:t> Memmingen.</a:t>
            </a:r>
          </a:p>
          <a:p>
            <a:pPr>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Provinzial</a:t>
            </a:r>
            <a:r>
              <a:rPr lang="en-US" sz="2400" dirty="0">
                <a:solidFill>
                  <a:schemeClr val="tx1">
                    <a:lumMod val="75000"/>
                    <a:lumOff val="25000"/>
                  </a:schemeClr>
                </a:solidFill>
                <a:latin typeface="Calibri" panose="020F0502020204030204" pitchFamily="34" charset="0"/>
              </a:rPr>
              <a:t> P. Johannes Greiner </a:t>
            </a:r>
            <a:r>
              <a:rPr lang="en-US" sz="2400" dirty="0" err="1">
                <a:solidFill>
                  <a:schemeClr val="tx1">
                    <a:lumMod val="75000"/>
                    <a:lumOff val="25000"/>
                  </a:schemeClr>
                </a:solidFill>
                <a:latin typeface="Calibri" panose="020F0502020204030204" pitchFamily="34" charset="0"/>
              </a:rPr>
              <a:t>erfüllt</a:t>
            </a:r>
            <a:r>
              <a:rPr lang="en-US" sz="2400" dirty="0">
                <a:solidFill>
                  <a:schemeClr val="tx1">
                    <a:lumMod val="75000"/>
                    <a:lumOff val="25000"/>
                  </a:schemeClr>
                </a:solidFill>
                <a:latin typeface="Calibri" panose="020F0502020204030204" pitchFamily="34" charset="0"/>
              </a:rPr>
              <a:t> seinen Wunsch und </a:t>
            </a:r>
            <a:r>
              <a:rPr lang="en-US" sz="2400" dirty="0" err="1">
                <a:solidFill>
                  <a:schemeClr val="tx1">
                    <a:lumMod val="75000"/>
                    <a:lumOff val="25000"/>
                  </a:schemeClr>
                </a:solidFill>
                <a:latin typeface="Calibri" panose="020F0502020204030204" pitchFamily="34" charset="0"/>
              </a:rPr>
              <a:t>lädt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ihn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ein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ihm</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nach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Brasilien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zu</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fahren</a:t>
            </a:r>
            <a:r>
              <a:rPr lang="en-US" sz="2400" dirty="0">
                <a:solidFill>
                  <a:schemeClr val="tx1">
                    <a:lumMod val="75000"/>
                    <a:lumOff val="25000"/>
                  </a:schemeClr>
                </a:solidFill>
                <a:latin typeface="Calibri" panose="020F0502020204030204" pitchFamily="34" charset="0"/>
              </a:rPr>
              <a:t> und </a:t>
            </a:r>
            <a:r>
              <a:rPr lang="en-US" sz="2400" dirty="0" err="1">
                <a:solidFill>
                  <a:schemeClr val="tx1">
                    <a:lumMod val="75000"/>
                    <a:lumOff val="25000"/>
                  </a:schemeClr>
                </a:solidFill>
                <a:latin typeface="Calibri" panose="020F0502020204030204" pitchFamily="34" charset="0"/>
              </a:rPr>
              <a:t>dort</a:t>
            </a:r>
            <a:r>
              <a:rPr lang="en-US" sz="2400" dirty="0">
                <a:solidFill>
                  <a:schemeClr val="tx1">
                    <a:lumMod val="75000"/>
                    <a:lumOff val="25000"/>
                  </a:schemeClr>
                </a:solidFill>
                <a:latin typeface="Calibri" panose="020F0502020204030204" pitchFamily="34" charset="0"/>
              </a:rPr>
              <a:t> das </a:t>
            </a:r>
            <a:r>
              <a:rPr lang="en-US" sz="2400" dirty="0" err="1">
                <a:solidFill>
                  <a:schemeClr val="tx1">
                    <a:lumMod val="75000"/>
                    <a:lumOff val="25000"/>
                  </a:schemeClr>
                </a:solidFill>
                <a:latin typeface="Calibri" panose="020F0502020204030204" pitchFamily="34" charset="0"/>
              </a:rPr>
              <a:t>Noviziat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zu</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machen</a:t>
            </a:r>
            <a:r>
              <a:rPr lang="en-US" sz="2400" dirty="0">
                <a:solidFill>
                  <a:schemeClr val="tx1">
                    <a:lumMod val="75000"/>
                    <a:lumOff val="25000"/>
                  </a:schemeClr>
                </a:solidFill>
                <a:latin typeface="Calibri" panose="020F0502020204030204" pitchFamily="34" charset="0"/>
              </a:rPr>
              <a:t>.</a:t>
            </a:r>
          </a:p>
        </p:txBody>
      </p:sp>
      <p:sp>
        <p:nvSpPr>
          <p:cNvPr id="24" name="Rectangle 23">
            <a:extLst>
              <a:ext uri="{FF2B5EF4-FFF2-40B4-BE49-F238E27FC236}">
                <a16:creationId xmlns:a16="http://schemas.microsoft.com/office/drawing/2014/main" id="{5E6B5683-8CA1-4D98-A9A4-1E40CAD84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26230" y="5618029"/>
            <a:ext cx="618066" cy="228600"/>
          </a:xfrm>
          <a:prstGeom prst="rect">
            <a:avLst/>
          </a:prstGeom>
          <a:solidFill>
            <a:srgbClr val="EA2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3" name="Grafik 2"/>
          <p:cNvPicPr>
            <a:picLocks noChangeAspect="1"/>
          </p:cNvPicPr>
          <p:nvPr/>
        </p:nvPicPr>
        <p:blipFill>
          <a:blip r:embed="rId3"/>
          <a:srcRect l="11398" r="2" b="2"/>
          <a:stretch>
            <a:fillRect/>
          </a:stretch>
        </p:blipFill>
        <p:spPr>
          <a:xfrm>
            <a:off x="677334" y="3965447"/>
            <a:ext cx="3144597" cy="2076245"/>
          </a:xfrm>
          <a:prstGeom prst="rect">
            <a:avLst/>
          </a:prstGeom>
        </p:spPr>
      </p:pic>
      <p:sp>
        <p:nvSpPr>
          <p:cNvPr id="7" name="Foliennummernplatzhalter 6">
            <a:extLst>
              <a:ext uri="{FF2B5EF4-FFF2-40B4-BE49-F238E27FC236}">
                <a16:creationId xmlns:a16="http://schemas.microsoft.com/office/drawing/2014/main" id="{C4B9DB4A-59DD-7E1F-AC03-B8FB57AD4720}"/>
              </a:ext>
            </a:extLst>
          </p:cNvPr>
          <p:cNvSpPr>
            <a:spLocks noGrp="1"/>
          </p:cNvSpPr>
          <p:nvPr>
            <p:ph type="sldNum" sz="quarter" idx="12"/>
          </p:nvPr>
        </p:nvSpPr>
        <p:spPr/>
        <p:txBody>
          <a:bodyPr/>
          <a:lstStyle/>
          <a:p>
            <a:fld id="{02ACA486-A55F-4196-98AB-F780B2F58532}" type="slidenum">
              <a:rPr lang="de-DE" smtClean="0"/>
              <a:t>38</a:t>
            </a:fld>
            <a:endParaRPr lang="de-DE"/>
          </a:p>
        </p:txBody>
      </p:sp>
    </p:spTree>
    <p:extLst>
      <p:ext uri="{BB962C8B-B14F-4D97-AF65-F5344CB8AC3E}">
        <p14:creationId xmlns:p14="http://schemas.microsoft.com/office/powerpoint/2010/main" val="4255899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78456" y="609600"/>
            <a:ext cx="8596668" cy="1320800"/>
          </a:xfrm>
        </p:spPr>
        <p:txBody>
          <a:bodyPr>
            <a:normAutofit/>
          </a:bodyPr>
          <a:lstStyle/>
          <a:p>
            <a:r>
              <a:rPr lang="de-DE" sz="4000" dirty="0"/>
              <a:t>Aufbruch nach Brasilien</a:t>
            </a:r>
          </a:p>
        </p:txBody>
      </p:sp>
      <p:graphicFrame>
        <p:nvGraphicFramePr>
          <p:cNvPr id="13" name="Inhaltsplatzhalter 7">
            <a:extLst>
              <a:ext uri="{FF2B5EF4-FFF2-40B4-BE49-F238E27FC236}">
                <a16:creationId xmlns:a16="http://schemas.microsoft.com/office/drawing/2014/main" id="{825FC855-31AF-C0FF-53D0-CDA848D93B46}"/>
              </a:ext>
            </a:extLst>
          </p:cNvPr>
          <p:cNvGraphicFramePr>
            <a:graphicFrameLocks noGrp="1"/>
          </p:cNvGraphicFramePr>
          <p:nvPr>
            <p:ph sz="half" idx="2"/>
          </p:nvPr>
        </p:nvGraphicFramePr>
        <p:xfrm>
          <a:off x="735285" y="1681163"/>
          <a:ext cx="6815046" cy="4508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nhaltsplatzhalter 10"/>
          <p:cNvPicPr>
            <a:picLocks noGrp="1" noChangeAspect="1"/>
          </p:cNvPicPr>
          <p:nvPr>
            <p:ph sz="quarter" idx="4"/>
          </p:nvPr>
        </p:nvPicPr>
        <p:blipFill rotWithShape="1">
          <a:blip r:embed="rId7" cstate="print">
            <a:extLst>
              <a:ext uri="{28A0092B-C50C-407E-A947-70E740481C1C}">
                <a14:useLocalDpi xmlns:a14="http://schemas.microsoft.com/office/drawing/2010/main" val="0"/>
              </a:ext>
            </a:extLst>
          </a:blip>
          <a:srcRect l="9104" t="9901" r="7404" b="15649"/>
          <a:stretch/>
        </p:blipFill>
        <p:spPr>
          <a:xfrm rot="5400000">
            <a:off x="6644640" y="1665950"/>
            <a:ext cx="5468982" cy="3657600"/>
          </a:xfrm>
        </p:spPr>
      </p:pic>
      <p:sp>
        <p:nvSpPr>
          <p:cNvPr id="5" name="Textplatzhalter 4"/>
          <p:cNvSpPr>
            <a:spLocks noGrp="1"/>
          </p:cNvSpPr>
          <p:nvPr>
            <p:ph type="body" sz="quarter" idx="3"/>
          </p:nvPr>
        </p:nvSpPr>
        <p:spPr>
          <a:xfrm>
            <a:off x="7608282" y="5365751"/>
            <a:ext cx="5183188" cy="823912"/>
          </a:xfrm>
        </p:spPr>
        <p:txBody>
          <a:bodyPr>
            <a:normAutofit/>
          </a:bodyPr>
          <a:lstStyle/>
          <a:p>
            <a:r>
              <a:rPr lang="de-DE" sz="1800" b="0" dirty="0">
                <a:solidFill>
                  <a:schemeClr val="bg1"/>
                </a:solidFill>
              </a:rPr>
              <a:t>Der Missionar in jungen Jahren</a:t>
            </a:r>
          </a:p>
        </p:txBody>
      </p:sp>
      <p:sp>
        <p:nvSpPr>
          <p:cNvPr id="4" name="Foliennummernplatzhalter 3">
            <a:extLst>
              <a:ext uri="{FF2B5EF4-FFF2-40B4-BE49-F238E27FC236}">
                <a16:creationId xmlns:a16="http://schemas.microsoft.com/office/drawing/2014/main" id="{38F5313A-43FD-960F-8BFC-84C398602BF0}"/>
              </a:ext>
            </a:extLst>
          </p:cNvPr>
          <p:cNvSpPr>
            <a:spLocks noGrp="1"/>
          </p:cNvSpPr>
          <p:nvPr>
            <p:ph type="sldNum" sz="quarter" idx="12"/>
          </p:nvPr>
        </p:nvSpPr>
        <p:spPr/>
        <p:txBody>
          <a:bodyPr/>
          <a:lstStyle/>
          <a:p>
            <a:fld id="{02ACA486-A55F-4196-98AB-F780B2F58532}" type="slidenum">
              <a:rPr lang="de-DE" smtClean="0"/>
              <a:t>39</a:t>
            </a:fld>
            <a:endParaRPr lang="de-DE"/>
          </a:p>
        </p:txBody>
      </p:sp>
    </p:spTree>
    <p:extLst>
      <p:ext uri="{BB962C8B-B14F-4D97-AF65-F5344CB8AC3E}">
        <p14:creationId xmlns:p14="http://schemas.microsoft.com/office/powerpoint/2010/main" val="1830513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9" name="Straight Connector 18">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1"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2"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3" name="Isosceles Triangle 22">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4"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5"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6"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7" name="Isosceles Triangle 26">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8" name="Isosceles Triangle 27">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pic>
        <p:nvPicPr>
          <p:cNvPr id="8" name="Grafik 7">
            <a:extLst>
              <a:ext uri="{FF2B5EF4-FFF2-40B4-BE49-F238E27FC236}">
                <a16:creationId xmlns:a16="http://schemas.microsoft.com/office/drawing/2014/main" id="{9C39AA83-377A-5C64-8710-C0688B40F967}"/>
              </a:ext>
            </a:extLst>
          </p:cNvPr>
          <p:cNvPicPr>
            <a:picLocks noChangeAspect="1"/>
          </p:cNvPicPr>
          <p:nvPr/>
        </p:nvPicPr>
        <p:blipFill>
          <a:blip r:embed="rId2"/>
          <a:srcRect l="6685" r="21117"/>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609600"/>
            <a:ext cx="4234301" cy="1320800"/>
          </a:xfrm>
        </p:spPr>
        <p:txBody>
          <a:bodyPr vert="horz" lIns="91440" tIns="45720" rIns="91440" bIns="45720" rtlCol="0" anchor="t">
            <a:normAutofit fontScale="90000"/>
          </a:bodyPr>
          <a:lstStyle/>
          <a:p>
            <a:pPr>
              <a:lnSpc>
                <a:spcPct val="90000"/>
              </a:lnSpc>
            </a:pPr>
            <a:r>
              <a:rPr lang="en-US" sz="3200" dirty="0">
                <a:latin typeface="+mj-lt"/>
              </a:rPr>
              <a:t>Indigene </a:t>
            </a:r>
            <a:r>
              <a:rPr lang="en-US" sz="3200" dirty="0" err="1">
                <a:latin typeface="+mj-lt"/>
              </a:rPr>
              <a:t>Territorien</a:t>
            </a:r>
            <a:r>
              <a:rPr lang="en-US" sz="3200" dirty="0">
                <a:latin typeface="+mj-lt"/>
              </a:rPr>
              <a:t> </a:t>
            </a:r>
            <a:r>
              <a:rPr lang="en-US" sz="3200" dirty="0" err="1">
                <a:latin typeface="+mj-lt"/>
              </a:rPr>
              <a:t>schützen</a:t>
            </a:r>
            <a:r>
              <a:rPr lang="en-US" sz="3200" dirty="0">
                <a:latin typeface="+mj-lt"/>
              </a:rPr>
              <a:t> </a:t>
            </a:r>
            <a:r>
              <a:rPr lang="en-US" sz="3200" dirty="0" err="1">
                <a:latin typeface="+mj-lt"/>
              </a:rPr>
              <a:t>Regenwälder</a:t>
            </a:r>
            <a:endParaRPr lang="en-US" sz="3200" dirty="0">
              <a:latin typeface="+mj-lt"/>
            </a:endParaRPr>
          </a:p>
        </p:txBody>
      </p:sp>
      <p:cxnSp>
        <p:nvCxnSpPr>
          <p:cNvPr id="30" name="Straight Connector 2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 name="Foliennummernplatzhalter 3">
            <a:extLst>
              <a:ext uri="{FF2B5EF4-FFF2-40B4-BE49-F238E27FC236}">
                <a16:creationId xmlns:a16="http://schemas.microsoft.com/office/drawing/2014/main" id="{08C25D39-EDD8-E3E6-3EBF-FEFD7B54178F}"/>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a:solidFill>
                  <a:srgbClr val="FFFFFF"/>
                </a:solidFill>
                <a:latin typeface="+mn-lt"/>
              </a:rPr>
              <a:pPr>
                <a:spcAft>
                  <a:spcPts val="600"/>
                </a:spcAft>
              </a:pPr>
              <a:t>4</a:t>
            </a:fld>
            <a:endParaRPr lang="en-US">
              <a:solidFill>
                <a:srgbClr val="FFFFFF"/>
              </a:solidFill>
              <a:latin typeface="+mn-lt"/>
            </a:endParaRPr>
          </a:p>
        </p:txBody>
      </p:sp>
      <p:sp>
        <p:nvSpPr>
          <p:cNvPr id="4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6" name="Rectangle 1"/>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latin typeface="Calibri" panose="020F0502020204030204" pitchFamily="34" charset="0"/>
            </a:endParaRPr>
          </a:p>
        </p:txBody>
      </p:sp>
      <p:sp>
        <p:nvSpPr>
          <p:cNvPr id="7" name="Rectangle 2"/>
          <p:cNvSpPr>
            <a:spLocks noChangeArrowheads="1"/>
          </p:cNvSpPr>
          <p:nvPr/>
        </p:nvSpPr>
        <p:spPr bwMode="auto">
          <a:xfrm>
            <a:off x="1524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latin typeface="Calibri" panose="020F0502020204030204" pitchFamily="34" charset="0"/>
            </a:endParaRPr>
          </a:p>
        </p:txBody>
      </p:sp>
      <p:sp>
        <p:nvSpPr>
          <p:cNvPr id="9" name="Rectangle 4"/>
          <p:cNvSpPr>
            <a:spLocks noChangeArrowheads="1"/>
          </p:cNvSpPr>
          <p:nvPr/>
        </p:nvSpPr>
        <p:spPr bwMode="auto">
          <a:xfrm>
            <a:off x="304800"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latin typeface="Calibri" panose="020F0502020204030204" pitchFamily="34" charset="0"/>
            </a:endParaRPr>
          </a:p>
        </p:txBody>
      </p:sp>
      <p:graphicFrame>
        <p:nvGraphicFramePr>
          <p:cNvPr id="13" name="Textfeld 3">
            <a:extLst>
              <a:ext uri="{FF2B5EF4-FFF2-40B4-BE49-F238E27FC236}">
                <a16:creationId xmlns:a16="http://schemas.microsoft.com/office/drawing/2014/main" id="{A402E3DF-42E6-674E-3E01-5B7156AF62DA}"/>
              </a:ext>
            </a:extLst>
          </p:cNvPr>
          <p:cNvGraphicFramePr/>
          <p:nvPr>
            <p:extLst>
              <p:ext uri="{D42A27DB-BD31-4B8C-83A1-F6EECF244321}">
                <p14:modId xmlns:p14="http://schemas.microsoft.com/office/powerpoint/2010/main" val="4203545511"/>
              </p:ext>
            </p:extLst>
          </p:nvPr>
        </p:nvGraphicFramePr>
        <p:xfrm>
          <a:off x="677334" y="2160589"/>
          <a:ext cx="3851122" cy="38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2104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7" name="Straight Connector 26">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0"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1" name="Isosceles Triangle 30">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2"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3"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4"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5" name="Isosceles Triangle 34">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6" name="Isosceles Triangle 35">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p:cNvSpPr>
            <a:spLocks noGrp="1"/>
          </p:cNvSpPr>
          <p:nvPr>
            <p:ph type="title"/>
          </p:nvPr>
        </p:nvSpPr>
        <p:spPr>
          <a:xfrm>
            <a:off x="677334" y="609600"/>
            <a:ext cx="8596668" cy="1320800"/>
          </a:xfrm>
        </p:spPr>
        <p:txBody>
          <a:bodyPr vert="horz" lIns="91440" tIns="45720" rIns="91440" bIns="45720" rtlCol="0" anchor="t">
            <a:normAutofit/>
          </a:bodyPr>
          <a:lstStyle/>
          <a:p>
            <a:r>
              <a:rPr lang="en-US" dirty="0" err="1">
                <a:latin typeface="+mj-lt"/>
              </a:rPr>
              <a:t>Theologiestudium</a:t>
            </a:r>
            <a:r>
              <a:rPr lang="en-US" dirty="0">
                <a:latin typeface="+mj-lt"/>
              </a:rPr>
              <a:t> und </a:t>
            </a:r>
            <a:r>
              <a:rPr lang="en-US" dirty="0" err="1">
                <a:latin typeface="+mj-lt"/>
              </a:rPr>
              <a:t>Priesterweihe</a:t>
            </a:r>
            <a:endParaRPr lang="en-US" dirty="0">
              <a:latin typeface="+mj-lt"/>
            </a:endParaRPr>
          </a:p>
        </p:txBody>
      </p:sp>
      <p:sp>
        <p:nvSpPr>
          <p:cNvPr id="3" name="Textfeld 2"/>
          <p:cNvSpPr txBox="1"/>
          <p:nvPr/>
        </p:nvSpPr>
        <p:spPr>
          <a:xfrm>
            <a:off x="6336287" y="2160589"/>
            <a:ext cx="2934714"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1965-1969: </a:t>
            </a:r>
            <a:r>
              <a:rPr lang="en-US" sz="28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Theologiestudium</a:t>
            </a: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in </a:t>
            </a:r>
            <a:r>
              <a:rPr lang="en-US" sz="28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Benediktbeuern</a:t>
            </a:r>
            <a:endPar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29.06.1969: </a:t>
            </a:r>
            <a:r>
              <a:rPr lang="en-US" sz="28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Priesterweihe</a:t>
            </a: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in </a:t>
            </a:r>
            <a:r>
              <a:rPr lang="en-US" sz="28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Benediktbeuern</a:t>
            </a:r>
            <a:endPar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spcBef>
                <a:spcPts val="1000"/>
              </a:spcBef>
              <a:buClr>
                <a:schemeClr val="accent1"/>
              </a:buClr>
              <a:buSzPct val="80000"/>
              <a:buFont typeface="Wingdings 3" charset="2"/>
              <a:buChar char=""/>
            </a:pPr>
            <a:endParaRPr lang="en-US" dirty="0">
              <a:solidFill>
                <a:schemeClr val="tx1">
                  <a:lumMod val="75000"/>
                  <a:lumOff val="25000"/>
                </a:schemeClr>
              </a:solidFill>
            </a:endParaRPr>
          </a:p>
        </p:txBody>
      </p:sp>
      <p:pic>
        <p:nvPicPr>
          <p:cNvPr id="6" name="Grafik 5"/>
          <p:cNvPicPr>
            <a:picLocks noChangeAspect="1"/>
          </p:cNvPicPr>
          <p:nvPr/>
        </p:nvPicPr>
        <p:blipFill>
          <a:blip r:embed="rId2"/>
          <a:srcRect l="8740" r="8995"/>
          <a:stretch>
            <a:fillRect/>
          </a:stretch>
        </p:blipFill>
        <p:spPr>
          <a:xfrm>
            <a:off x="677334" y="2159331"/>
            <a:ext cx="5423429" cy="3882362"/>
          </a:xfrm>
          <a:prstGeom prst="rect">
            <a:avLst/>
          </a:prstGeom>
        </p:spPr>
      </p:pic>
      <p:sp>
        <p:nvSpPr>
          <p:cNvPr id="5" name="Foliennummernplatzhalter 4">
            <a:extLst>
              <a:ext uri="{FF2B5EF4-FFF2-40B4-BE49-F238E27FC236}">
                <a16:creationId xmlns:a16="http://schemas.microsoft.com/office/drawing/2014/main" id="{6F464A1E-7AEA-3964-7F28-2134EFF4EBC0}"/>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smtClean="0">
                <a:latin typeface="+mn-lt"/>
              </a:rPr>
              <a:pPr>
                <a:spcAft>
                  <a:spcPts val="600"/>
                </a:spcAft>
              </a:pPr>
              <a:t>40</a:t>
            </a:fld>
            <a:endParaRPr lang="en-US">
              <a:latin typeface="+mn-lt"/>
            </a:endParaRPr>
          </a:p>
        </p:txBody>
      </p:sp>
    </p:spTree>
    <p:extLst>
      <p:ext uri="{BB962C8B-B14F-4D97-AF65-F5344CB8AC3E}">
        <p14:creationId xmlns:p14="http://schemas.microsoft.com/office/powerpoint/2010/main" val="4139466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B799415-C8A1-4AF4-937A-39B3E588AE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6" name="Straight Connector 25">
              <a:extLst>
                <a:ext uri="{FF2B5EF4-FFF2-40B4-BE49-F238E27FC236}">
                  <a16:creationId xmlns:a16="http://schemas.microsoft.com/office/drawing/2014/main" id="{8EB8367E-3136-45F1-990E-488C550988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86210AB-2561-4597-BB00-F0A66DE53A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359C5E5B-705A-43A1-82C0-78ACAB104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Rectangle 25">
              <a:extLst>
                <a:ext uri="{FF2B5EF4-FFF2-40B4-BE49-F238E27FC236}">
                  <a16:creationId xmlns:a16="http://schemas.microsoft.com/office/drawing/2014/main" id="{65BB93FF-8832-4C5A-B252-45B2AC90A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0" name="Isosceles Triangle 29">
              <a:extLst>
                <a:ext uri="{FF2B5EF4-FFF2-40B4-BE49-F238E27FC236}">
                  <a16:creationId xmlns:a16="http://schemas.microsoft.com/office/drawing/2014/main" id="{1FA91EBA-81C6-454D-A335-4C46756B7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1" name="Rectangle 27">
              <a:extLst>
                <a:ext uri="{FF2B5EF4-FFF2-40B4-BE49-F238E27FC236}">
                  <a16:creationId xmlns:a16="http://schemas.microsoft.com/office/drawing/2014/main" id="{C56E4D95-BC51-4CA7-BF3E-37A208BBF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2" name="Rectangle 28">
              <a:extLst>
                <a:ext uri="{FF2B5EF4-FFF2-40B4-BE49-F238E27FC236}">
                  <a16:creationId xmlns:a16="http://schemas.microsoft.com/office/drawing/2014/main" id="{49071018-7773-4384-A4FE-A8909FF2E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Rectangle 29">
              <a:extLst>
                <a:ext uri="{FF2B5EF4-FFF2-40B4-BE49-F238E27FC236}">
                  <a16:creationId xmlns:a16="http://schemas.microsoft.com/office/drawing/2014/main" id="{5742FF41-2414-456B-94FF-64FE4EC6F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4" name="Isosceles Triangle 33">
              <a:extLst>
                <a:ext uri="{FF2B5EF4-FFF2-40B4-BE49-F238E27FC236}">
                  <a16:creationId xmlns:a16="http://schemas.microsoft.com/office/drawing/2014/main" id="{C76E901C-D221-4E6B-BECD-B6BE80E2D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5" name="Isosceles Triangle 34">
              <a:extLst>
                <a:ext uri="{FF2B5EF4-FFF2-40B4-BE49-F238E27FC236}">
                  <a16:creationId xmlns:a16="http://schemas.microsoft.com/office/drawing/2014/main" id="{95A4D139-5BEB-405E-8DBB-17A19A102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0C573F36-72CE-4E31-4E51-38306ECDF714}"/>
              </a:ext>
            </a:extLst>
          </p:cNvPr>
          <p:cNvSpPr>
            <a:spLocks noGrp="1"/>
          </p:cNvSpPr>
          <p:nvPr>
            <p:ph type="title"/>
          </p:nvPr>
        </p:nvSpPr>
        <p:spPr>
          <a:xfrm>
            <a:off x="985968" y="3847125"/>
            <a:ext cx="8288035" cy="1095059"/>
          </a:xfrm>
        </p:spPr>
        <p:txBody>
          <a:bodyPr vert="horz" lIns="91440" tIns="45720" rIns="91440" bIns="45720" rtlCol="0" anchor="b">
            <a:normAutofit/>
          </a:bodyPr>
          <a:lstStyle/>
          <a:p>
            <a:r>
              <a:rPr lang="en-US" sz="4000" dirty="0" err="1"/>
              <a:t>Primiz</a:t>
            </a:r>
            <a:r>
              <a:rPr lang="en-US" sz="4000" dirty="0"/>
              <a:t> in der Heimat</a:t>
            </a:r>
          </a:p>
        </p:txBody>
      </p:sp>
      <p:pic>
        <p:nvPicPr>
          <p:cNvPr id="4" name="Grafik 3" descr="Ein Bild, das Kleidung, Person, draußen, Beerdigung enthält.&#10;&#10;KI-generierte Inhalte können fehlerhaft sein.">
            <a:extLst>
              <a:ext uri="{FF2B5EF4-FFF2-40B4-BE49-F238E27FC236}">
                <a16:creationId xmlns:a16="http://schemas.microsoft.com/office/drawing/2014/main" id="{9451E403-573E-45E1-4D63-09FC39CBBD3C}"/>
              </a:ext>
            </a:extLst>
          </p:cNvPr>
          <p:cNvPicPr>
            <a:picLocks noChangeAspect="1"/>
          </p:cNvPicPr>
          <p:nvPr/>
        </p:nvPicPr>
        <p:blipFill>
          <a:blip r:embed="rId2" cstate="print">
            <a:extLst>
              <a:ext uri="{28A0092B-C50C-407E-A947-70E740481C1C}">
                <a14:useLocalDpi xmlns:a14="http://schemas.microsoft.com/office/drawing/2010/main" val="0"/>
              </a:ext>
            </a:extLst>
          </a:blip>
          <a:srcRect l="1543" r="15315" b="2"/>
          <a:stretch>
            <a:fillRect/>
          </a:stretch>
        </p:blipFill>
        <p:spPr>
          <a:xfrm>
            <a:off x="985966" y="998076"/>
            <a:ext cx="3176538" cy="2865405"/>
          </a:xfrm>
          <a:prstGeom prst="rect">
            <a:avLst/>
          </a:prstGeom>
        </p:spPr>
      </p:pic>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7129" t="12612" r="16858" b="15496"/>
          <a:stretch/>
        </p:blipFill>
        <p:spPr>
          <a:xfrm>
            <a:off x="4546370" y="399851"/>
            <a:ext cx="4882899" cy="3463630"/>
          </a:xfrm>
          <a:prstGeom prst="rect">
            <a:avLst/>
          </a:prstGeom>
        </p:spPr>
      </p:pic>
      <p:sp>
        <p:nvSpPr>
          <p:cNvPr id="7" name="Textfeld 6">
            <a:extLst>
              <a:ext uri="{FF2B5EF4-FFF2-40B4-BE49-F238E27FC236}">
                <a16:creationId xmlns:a16="http://schemas.microsoft.com/office/drawing/2014/main" id="{EB96E8FF-9DC9-8869-C2E8-BEF54934DC2C}"/>
              </a:ext>
            </a:extLst>
          </p:cNvPr>
          <p:cNvSpPr txBox="1"/>
          <p:nvPr/>
        </p:nvSpPr>
        <p:spPr>
          <a:xfrm>
            <a:off x="1016770" y="5093746"/>
            <a:ext cx="6106884" cy="1138773"/>
          </a:xfrm>
          <a:prstGeom prst="rect">
            <a:avLst/>
          </a:prstGeom>
          <a:noFill/>
        </p:spPr>
        <p:txBody>
          <a:bodyPr wrap="square">
            <a:spAutoFit/>
          </a:bodyPr>
          <a:lstStyle/>
          <a:p>
            <a:r>
              <a:rPr lang="de-DE" sz="2000" dirty="0">
                <a:latin typeface="Calibri" panose="020F0502020204030204" pitchFamily="34" charset="0"/>
              </a:rPr>
              <a:t>06.07.1969: Primiz in Döringstadt – mit seinen Eltern. </a:t>
            </a:r>
            <a:r>
              <a:rPr lang="de-DE" sz="2000" dirty="0" err="1">
                <a:latin typeface="Calibri" panose="020F0502020204030204" pitchFamily="34" charset="0"/>
              </a:rPr>
              <a:t>Primizspruch</a:t>
            </a:r>
            <a:r>
              <a:rPr lang="de-DE" sz="2000" dirty="0">
                <a:latin typeface="Calibri" panose="020F0502020204030204" pitchFamily="34" charset="0"/>
              </a:rPr>
              <a:t>: </a:t>
            </a:r>
            <a:r>
              <a:rPr lang="de-DE" sz="2400" b="1" dirty="0">
                <a:latin typeface="Calibri" panose="020F0502020204030204" pitchFamily="34" charset="0"/>
              </a:rPr>
              <a:t>„Ich bin gekommen, zu dienen und dafür das Leben zu geben.“ </a:t>
            </a:r>
            <a:r>
              <a:rPr lang="de-DE" sz="1200" dirty="0">
                <a:latin typeface="Calibri" panose="020F0502020204030204" pitchFamily="34" charset="0"/>
              </a:rPr>
              <a:t>Mk 10,45</a:t>
            </a:r>
          </a:p>
        </p:txBody>
      </p:sp>
      <p:sp>
        <p:nvSpPr>
          <p:cNvPr id="6" name="Foliennummernplatzhalter 5">
            <a:extLst>
              <a:ext uri="{FF2B5EF4-FFF2-40B4-BE49-F238E27FC236}">
                <a16:creationId xmlns:a16="http://schemas.microsoft.com/office/drawing/2014/main" id="{28A531E2-FC69-3FDC-4BBB-6D3029F60809}"/>
              </a:ext>
            </a:extLst>
          </p:cNvPr>
          <p:cNvSpPr>
            <a:spLocks noGrp="1"/>
          </p:cNvSpPr>
          <p:nvPr>
            <p:ph type="sldNum" sz="quarter" idx="12"/>
          </p:nvPr>
        </p:nvSpPr>
        <p:spPr/>
        <p:txBody>
          <a:bodyPr/>
          <a:lstStyle/>
          <a:p>
            <a:fld id="{02ACA486-A55F-4196-98AB-F780B2F58532}" type="slidenum">
              <a:rPr lang="de-DE" smtClean="0"/>
              <a:t>41</a:t>
            </a:fld>
            <a:endParaRPr lang="de-DE"/>
          </a:p>
        </p:txBody>
      </p:sp>
    </p:spTree>
    <p:extLst>
      <p:ext uri="{BB962C8B-B14F-4D97-AF65-F5344CB8AC3E}">
        <p14:creationId xmlns:p14="http://schemas.microsoft.com/office/powerpoint/2010/main" val="941530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43">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5" name="Straight Connector 44">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61"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3"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5" name="Isosceles Triangle 48">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7"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9"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1"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3" name="Isosceles Triangle 52">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4" name="Isosceles Triangle 53">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3" name="Grafik 2"/>
          <p:cNvPicPr>
            <a:picLocks noChangeAspect="1"/>
          </p:cNvPicPr>
          <p:nvPr/>
        </p:nvPicPr>
        <p:blipFill>
          <a:blip r:embed="rId2"/>
          <a:srcRect t="13124" r="-2" b="90"/>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609600"/>
            <a:ext cx="3851123" cy="1320800"/>
          </a:xfrm>
        </p:spPr>
        <p:txBody>
          <a:bodyPr vert="horz" lIns="91440" tIns="45720" rIns="91440" bIns="45720" rtlCol="0" anchor="t">
            <a:normAutofit/>
          </a:bodyPr>
          <a:lstStyle/>
          <a:p>
            <a:r>
              <a:rPr lang="en-US" sz="4000" dirty="0" err="1"/>
              <a:t>Dienen</a:t>
            </a:r>
            <a:r>
              <a:rPr lang="en-US" sz="4000" dirty="0"/>
              <a:t> und das Leben </a:t>
            </a:r>
            <a:r>
              <a:rPr lang="en-US" sz="4000" dirty="0" err="1"/>
              <a:t>geben</a:t>
            </a:r>
            <a:endParaRPr lang="en-US" sz="4000" dirty="0"/>
          </a:p>
        </p:txBody>
      </p:sp>
      <p:sp>
        <p:nvSpPr>
          <p:cNvPr id="4" name="Textfeld 3"/>
          <p:cNvSpPr txBox="1"/>
          <p:nvPr/>
        </p:nvSpPr>
        <p:spPr>
          <a:xfrm>
            <a:off x="677334" y="2160589"/>
            <a:ext cx="4195112" cy="4245898"/>
          </a:xfrm>
          <a:prstGeom prst="rect">
            <a:avLst/>
          </a:prstGeom>
        </p:spPr>
        <p:txBody>
          <a:bodyPr vert="horz" lIns="91440" tIns="45720" rIns="91440" bIns="45720" rtlCol="0">
            <a:normAutofit lnSpcReduction="10000"/>
          </a:bodyPr>
          <a:lstStyle/>
          <a:p>
            <a:pPr>
              <a:lnSpc>
                <a:spcPct val="90000"/>
              </a:lnSpc>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1969: </a:t>
            </a:r>
            <a:r>
              <a:rPr lang="en-US" sz="2400" dirty="0" err="1">
                <a:solidFill>
                  <a:schemeClr val="tx1">
                    <a:lumMod val="75000"/>
                    <a:lumOff val="25000"/>
                  </a:schemeClr>
                </a:solidFill>
                <a:latin typeface="Calibri" panose="020F0502020204030204" pitchFamily="34" charset="0"/>
              </a:rPr>
              <a:t>Rückkehr</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nach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Meruri</a:t>
            </a:r>
            <a:endParaRPr lang="en-US" sz="2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Ab 1973: Direktor der Gemeinschaft und Leiter der Mission von </a:t>
            </a:r>
            <a:r>
              <a:rPr lang="en-US" sz="2400" dirty="0" err="1">
                <a:solidFill>
                  <a:schemeClr val="tx1">
                    <a:lumMod val="75000"/>
                    <a:lumOff val="25000"/>
                  </a:schemeClr>
                </a:solidFill>
                <a:latin typeface="Calibri" panose="020F0502020204030204" pitchFamily="34" charset="0"/>
              </a:rPr>
              <a:t>Meruri</a:t>
            </a:r>
            <a:endParaRPr lang="en-US" sz="2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15.07.1976:  </a:t>
            </a:r>
            <a:r>
              <a:rPr lang="en-US" sz="2400" dirty="0" err="1">
                <a:solidFill>
                  <a:schemeClr val="tx1">
                    <a:lumMod val="75000"/>
                    <a:lumOff val="25000"/>
                  </a:schemeClr>
                </a:solidFill>
                <a:latin typeface="Calibri" panose="020F0502020204030204" pitchFamily="34" charset="0"/>
              </a:rPr>
              <a:t>Ermordung</a:t>
            </a:r>
            <a:r>
              <a:rPr lang="en-US" sz="2400" dirty="0">
                <a:solidFill>
                  <a:schemeClr val="tx1">
                    <a:lumMod val="75000"/>
                    <a:lumOff val="25000"/>
                  </a:schemeClr>
                </a:solidFill>
                <a:latin typeface="Calibri" panose="020F0502020204030204" pitchFamily="34" charset="0"/>
              </a:rPr>
              <a:t> in </a:t>
            </a:r>
            <a:r>
              <a:rPr lang="en-US" sz="2400" dirty="0" err="1">
                <a:solidFill>
                  <a:schemeClr val="tx1">
                    <a:lumMod val="75000"/>
                    <a:lumOff val="25000"/>
                  </a:schemeClr>
                </a:solidFill>
                <a:latin typeface="Calibri" panose="020F0502020204030204" pitchFamily="34" charset="0"/>
              </a:rPr>
              <a:t>Meruri</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durch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weiße</a:t>
            </a:r>
            <a:r>
              <a:rPr lang="en-US" sz="2400" dirty="0">
                <a:solidFill>
                  <a:schemeClr val="tx1">
                    <a:lumMod val="75000"/>
                    <a:lumOff val="25000"/>
                  </a:schemeClr>
                </a:solidFill>
                <a:latin typeface="Calibri" panose="020F0502020204030204" pitchFamily="34" charset="0"/>
              </a:rPr>
              <a:t> Siedler</a:t>
            </a:r>
          </a:p>
          <a:p>
            <a:pPr>
              <a:lnSpc>
                <a:spcPct val="90000"/>
              </a:lnSpc>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31.01.2018:  </a:t>
            </a:r>
            <a:r>
              <a:rPr lang="en-US" sz="2400" dirty="0" err="1">
                <a:solidFill>
                  <a:schemeClr val="tx1">
                    <a:lumMod val="75000"/>
                    <a:lumOff val="25000"/>
                  </a:schemeClr>
                </a:solidFill>
                <a:latin typeface="Calibri" panose="020F0502020204030204" pitchFamily="34" charset="0"/>
              </a:rPr>
              <a:t>Beginn</a:t>
            </a:r>
            <a:r>
              <a:rPr lang="en-US" sz="2400" dirty="0">
                <a:solidFill>
                  <a:schemeClr val="tx1">
                    <a:lumMod val="75000"/>
                    <a:lumOff val="25000"/>
                  </a:schemeClr>
                </a:solidFill>
                <a:latin typeface="Calibri" panose="020F0502020204030204" pitchFamily="34" charset="0"/>
              </a:rPr>
              <a:t> des </a:t>
            </a:r>
            <a:r>
              <a:rPr lang="en-US" sz="2400" dirty="0" err="1">
                <a:solidFill>
                  <a:schemeClr val="tx1">
                    <a:lumMod val="75000"/>
                    <a:lumOff val="25000"/>
                  </a:schemeClr>
                </a:solidFill>
                <a:latin typeface="Calibri" panose="020F0502020204030204" pitchFamily="34" charset="0"/>
              </a:rPr>
              <a:t>Seligsprechungsprozesses</a:t>
            </a:r>
            <a:endParaRPr lang="en-US" sz="2400" dirty="0">
              <a:solidFill>
                <a:schemeClr val="tx1">
                  <a:lumMod val="75000"/>
                  <a:lumOff val="25000"/>
                </a:schemeClr>
              </a:solidFill>
              <a:latin typeface="Calibri" panose="020F0502020204030204" pitchFamily="34" charset="0"/>
            </a:endParaRPr>
          </a:p>
        </p:txBody>
      </p:sp>
      <p:cxnSp>
        <p:nvCxnSpPr>
          <p:cNvPr id="75" name="Straight Connector 55">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2"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4"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6"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8"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0"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2"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F1B5BD44-8BB2-B770-08C4-83AF33CD4411}"/>
              </a:ext>
            </a:extLst>
          </p:cNvPr>
          <p:cNvSpPr>
            <a:spLocks noGrp="1"/>
          </p:cNvSpPr>
          <p:nvPr>
            <p:ph type="sldNum" sz="quarter" idx="12"/>
          </p:nvPr>
        </p:nvSpPr>
        <p:spPr/>
        <p:txBody>
          <a:bodyPr/>
          <a:lstStyle/>
          <a:p>
            <a:fld id="{02ACA486-A55F-4196-98AB-F780B2F58532}" type="slidenum">
              <a:rPr lang="de-DE" smtClean="0"/>
              <a:t>42</a:t>
            </a:fld>
            <a:endParaRPr lang="de-DE"/>
          </a:p>
        </p:txBody>
      </p:sp>
    </p:spTree>
    <p:extLst>
      <p:ext uri="{BB962C8B-B14F-4D97-AF65-F5344CB8AC3E}">
        <p14:creationId xmlns:p14="http://schemas.microsoft.com/office/powerpoint/2010/main" val="3789670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F7BA4-B6D7-4093-BC9D-BA2CF918AE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A1490F55-F54C-467C-B8A6-A31153CC5A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10">
              <a:extLst>
                <a:ext uri="{FF2B5EF4-FFF2-40B4-BE49-F238E27FC236}">
                  <a16:creationId xmlns:a16="http://schemas.microsoft.com/office/drawing/2014/main" id="{B2F2A405-ED68-4CB8-9732-67DA21F2A1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8A7D2B90-65E1-48B0-8CA7-52D547406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E924D5FD-FDCC-4B58-A2A3-D540DA620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E193FF4-6DE7-4427-8CA6-6391CF05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B53557E8-484E-4039-B233-EBFF43A3B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45E1412B-7A92-4620-B822-2510023D4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D21DAC8F-94C8-4EBC-8454-1525B0F59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A34D249F-4969-44EA-A390-4FCDA5EB9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3AB39E86-A756-4CA8-B71D-0AF734B31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useBgFill="1">
        <p:nvSpPr>
          <p:cNvPr id="21" name="Rectangle 20">
            <a:extLst>
              <a:ext uri="{FF2B5EF4-FFF2-40B4-BE49-F238E27FC236}">
                <a16:creationId xmlns:a16="http://schemas.microsoft.com/office/drawing/2014/main" id="{14D16F1A-5D78-4402-81FF-31A98AFD6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el 1"/>
          <p:cNvSpPr>
            <a:spLocks noGrp="1"/>
          </p:cNvSpPr>
          <p:nvPr>
            <p:ph type="title"/>
          </p:nvPr>
        </p:nvSpPr>
        <p:spPr>
          <a:xfrm>
            <a:off x="1286933" y="609600"/>
            <a:ext cx="10197494" cy="1099457"/>
          </a:xfrm>
        </p:spPr>
        <p:txBody>
          <a:bodyPr vert="horz" lIns="91440" tIns="45720" rIns="91440" bIns="45720" rtlCol="0" anchor="t">
            <a:normAutofit/>
          </a:bodyPr>
          <a:lstStyle/>
          <a:p>
            <a:r>
              <a:rPr lang="en-US" sz="4000" dirty="0"/>
              <a:t>Seine Mission </a:t>
            </a:r>
            <a:r>
              <a:rPr lang="en-US" sz="4000" dirty="0" err="1"/>
              <a:t>geht</a:t>
            </a:r>
            <a:r>
              <a:rPr lang="en-US" sz="4000" dirty="0"/>
              <a:t> </a:t>
            </a:r>
            <a:r>
              <a:rPr lang="en-US" sz="4000" dirty="0" err="1"/>
              <a:t>weiter</a:t>
            </a:r>
            <a:endParaRPr lang="en-US" sz="4000" dirty="0"/>
          </a:p>
        </p:txBody>
      </p:sp>
      <p:sp>
        <p:nvSpPr>
          <p:cNvPr id="31" name="Isosceles Triangle 22">
            <a:extLst>
              <a:ext uri="{FF2B5EF4-FFF2-40B4-BE49-F238E27FC236}">
                <a16:creationId xmlns:a16="http://schemas.microsoft.com/office/drawing/2014/main" id="{1B2FB7F0-6A45-43E8-88A7-48E46E6D4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2" name="Isosceles Triangle 24">
            <a:extLst>
              <a:ext uri="{FF2B5EF4-FFF2-40B4-BE49-F238E27FC236}">
                <a16:creationId xmlns:a16="http://schemas.microsoft.com/office/drawing/2014/main" id="{6BA9C607-662B-4FBB-A3F3-CF593AD73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aphicFrame>
        <p:nvGraphicFramePr>
          <p:cNvPr id="5" name="Textfeld 2">
            <a:extLst>
              <a:ext uri="{FF2B5EF4-FFF2-40B4-BE49-F238E27FC236}">
                <a16:creationId xmlns:a16="http://schemas.microsoft.com/office/drawing/2014/main" id="{C9E0A178-421E-8AF2-C4ED-F88F32C7E823}"/>
              </a:ext>
            </a:extLst>
          </p:cNvPr>
          <p:cNvGraphicFramePr/>
          <p:nvPr>
            <p:extLst>
              <p:ext uri="{D42A27DB-BD31-4B8C-83A1-F6EECF244321}">
                <p14:modId xmlns:p14="http://schemas.microsoft.com/office/powerpoint/2010/main" val="3761673841"/>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liennummernplatzhalter 3">
            <a:extLst>
              <a:ext uri="{FF2B5EF4-FFF2-40B4-BE49-F238E27FC236}">
                <a16:creationId xmlns:a16="http://schemas.microsoft.com/office/drawing/2014/main" id="{4B8B5522-B36F-BCE7-70BD-C6FC23120255}"/>
              </a:ext>
            </a:extLst>
          </p:cNvPr>
          <p:cNvSpPr>
            <a:spLocks noGrp="1"/>
          </p:cNvSpPr>
          <p:nvPr>
            <p:ph type="sldNum" sz="quarter" idx="12"/>
          </p:nvPr>
        </p:nvSpPr>
        <p:spPr/>
        <p:txBody>
          <a:bodyPr/>
          <a:lstStyle/>
          <a:p>
            <a:fld id="{02ACA486-A55F-4196-98AB-F780B2F58532}" type="slidenum">
              <a:rPr lang="de-DE" smtClean="0"/>
              <a:t>43</a:t>
            </a:fld>
            <a:endParaRPr lang="de-DE"/>
          </a:p>
        </p:txBody>
      </p:sp>
    </p:spTree>
    <p:extLst>
      <p:ext uri="{BB962C8B-B14F-4D97-AF65-F5344CB8AC3E}">
        <p14:creationId xmlns:p14="http://schemas.microsoft.com/office/powerpoint/2010/main" val="591708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5E5529DF-9A82-4759-B49D-E26116597E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1" name="Straight Connector 90">
              <a:extLst>
                <a:ext uri="{FF2B5EF4-FFF2-40B4-BE49-F238E27FC236}">
                  <a16:creationId xmlns:a16="http://schemas.microsoft.com/office/drawing/2014/main" id="{BB06EC6C-F0AB-4DDE-BBCF-D77DD2A546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6FD4D119-1682-4F9A-A9CE-2326DE3A7D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93" name="Rectangle 23">
              <a:extLst>
                <a:ext uri="{FF2B5EF4-FFF2-40B4-BE49-F238E27FC236}">
                  <a16:creationId xmlns:a16="http://schemas.microsoft.com/office/drawing/2014/main" id="{C5F86EF9-DEF7-496F-A59C-F233DE88A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94" name="Rectangle 25">
              <a:extLst>
                <a:ext uri="{FF2B5EF4-FFF2-40B4-BE49-F238E27FC236}">
                  <a16:creationId xmlns:a16="http://schemas.microsoft.com/office/drawing/2014/main" id="{A4A1956F-1FA7-46A0-BF86-93BAB9044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95" name="Isosceles Triangle 94">
              <a:extLst>
                <a:ext uri="{FF2B5EF4-FFF2-40B4-BE49-F238E27FC236}">
                  <a16:creationId xmlns:a16="http://schemas.microsoft.com/office/drawing/2014/main" id="{6DF8D12B-99CD-4A9C-93EF-6E3842AEA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96" name="Rectangle 27">
              <a:extLst>
                <a:ext uri="{FF2B5EF4-FFF2-40B4-BE49-F238E27FC236}">
                  <a16:creationId xmlns:a16="http://schemas.microsoft.com/office/drawing/2014/main" id="{3295C9BA-ACB4-45FE-A5E8-2909F2163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97" name="Rectangle 28">
              <a:extLst>
                <a:ext uri="{FF2B5EF4-FFF2-40B4-BE49-F238E27FC236}">
                  <a16:creationId xmlns:a16="http://schemas.microsoft.com/office/drawing/2014/main" id="{F3E7436B-35CB-4171-A80E-2E1B5EF8CC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98" name="Rectangle 29">
              <a:extLst>
                <a:ext uri="{FF2B5EF4-FFF2-40B4-BE49-F238E27FC236}">
                  <a16:creationId xmlns:a16="http://schemas.microsoft.com/office/drawing/2014/main" id="{78B42081-97CF-45A1-B167-78348D14E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99" name="Isosceles Triangle 98">
              <a:extLst>
                <a:ext uri="{FF2B5EF4-FFF2-40B4-BE49-F238E27FC236}">
                  <a16:creationId xmlns:a16="http://schemas.microsoft.com/office/drawing/2014/main" id="{C61792EC-92D1-4F21-A3B4-04AC448BA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0" name="Isosceles Triangle 99">
              <a:extLst>
                <a:ext uri="{FF2B5EF4-FFF2-40B4-BE49-F238E27FC236}">
                  <a16:creationId xmlns:a16="http://schemas.microsoft.com/office/drawing/2014/main" id="{85901D96-F1AD-4B77-9E93-F4A3BED8D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useBgFill="1">
        <p:nvSpPr>
          <p:cNvPr id="102" name="Rectangle 101">
            <a:extLst>
              <a:ext uri="{FF2B5EF4-FFF2-40B4-BE49-F238E27FC236}">
                <a16:creationId xmlns:a16="http://schemas.microsoft.com/office/drawing/2014/main" id="{4BE9D4C4-9FA3-4885-A769-301639CC7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Grafik 3"/>
          <p:cNvPicPr>
            <a:picLocks noChangeAspect="1"/>
          </p:cNvPicPr>
          <p:nvPr/>
        </p:nvPicPr>
        <p:blipFill rotWithShape="1">
          <a:blip r:embed="rId2"/>
          <a:srcRect l="3234" r="16596"/>
          <a:stretch>
            <a:fillRect/>
          </a:stretch>
        </p:blipFill>
        <p:spPr>
          <a:xfrm>
            <a:off x="4296867" y="5"/>
            <a:ext cx="4831627" cy="4520011"/>
          </a:xfrm>
          <a:custGeom>
            <a:avLst/>
            <a:gdLst/>
            <a:ahLst/>
            <a:cxnLst/>
            <a:rect l="l" t="t" r="r" b="b"/>
            <a:pathLst>
              <a:path w="4831627" h="4520011">
                <a:moveTo>
                  <a:pt x="0" y="0"/>
                </a:moveTo>
                <a:lnTo>
                  <a:pt x="4831627" y="0"/>
                </a:lnTo>
                <a:lnTo>
                  <a:pt x="1416677" y="4520011"/>
                </a:lnTo>
                <a:close/>
              </a:path>
            </a:pathLst>
          </a:custGeom>
        </p:spPr>
      </p:pic>
      <p:pic>
        <p:nvPicPr>
          <p:cNvPr id="6" name="Grafik 5" descr="Ein Bild, das draußen, Gebäude, Himmel, Fenster enthält.&#10;&#10;KI-generierte Inhalte können fehlerhaft sein.">
            <a:extLst>
              <a:ext uri="{FF2B5EF4-FFF2-40B4-BE49-F238E27FC236}">
                <a16:creationId xmlns:a16="http://schemas.microsoft.com/office/drawing/2014/main" id="{44E601A0-DE7F-51C0-622A-AC11BD0D7EBF}"/>
              </a:ext>
            </a:extLst>
          </p:cNvPr>
          <p:cNvPicPr>
            <a:picLocks noChangeAspect="1"/>
          </p:cNvPicPr>
          <p:nvPr/>
        </p:nvPicPr>
        <p:blipFill>
          <a:blip r:embed="rId3" cstate="print">
            <a:extLst>
              <a:ext uri="{28A0092B-C50C-407E-A947-70E740481C1C}">
                <a14:useLocalDpi xmlns:a14="http://schemas.microsoft.com/office/drawing/2010/main" val="0"/>
              </a:ext>
            </a:extLst>
          </a:blip>
          <a:srcRect l="7644" r="3343"/>
          <a:stretch>
            <a:fillRect/>
          </a:stretch>
        </p:blipFill>
        <p:spPr>
          <a:xfrm>
            <a:off x="4041994" y="-4"/>
            <a:ext cx="8139373" cy="6858000"/>
          </a:xfrm>
          <a:custGeom>
            <a:avLst/>
            <a:gdLst/>
            <a:ahLst/>
            <a:cxnLst/>
            <a:rect l="l" t="t" r="r" b="b"/>
            <a:pathLst>
              <a:path w="8139373" h="6858000">
                <a:moveTo>
                  <a:pt x="5181344" y="0"/>
                </a:moveTo>
                <a:lnTo>
                  <a:pt x="8139373" y="0"/>
                </a:lnTo>
                <a:lnTo>
                  <a:pt x="8139373" y="6858000"/>
                </a:lnTo>
                <a:lnTo>
                  <a:pt x="0" y="6858000"/>
                </a:lnTo>
                <a:close/>
              </a:path>
            </a:pathLst>
          </a:custGeom>
        </p:spPr>
      </p:pic>
      <p:sp>
        <p:nvSpPr>
          <p:cNvPr id="2" name="Titel 1"/>
          <p:cNvSpPr>
            <a:spLocks noGrp="1"/>
          </p:cNvSpPr>
          <p:nvPr>
            <p:ph type="title"/>
          </p:nvPr>
        </p:nvSpPr>
        <p:spPr>
          <a:xfrm>
            <a:off x="559767" y="352698"/>
            <a:ext cx="4404117" cy="1835872"/>
          </a:xfrm>
        </p:spPr>
        <p:txBody>
          <a:bodyPr vert="horz" lIns="91440" tIns="45720" rIns="91440" bIns="45720" rtlCol="0" anchor="ctr">
            <a:normAutofit/>
          </a:bodyPr>
          <a:lstStyle/>
          <a:p>
            <a:pPr>
              <a:lnSpc>
                <a:spcPct val="90000"/>
              </a:lnSpc>
            </a:pPr>
            <a:r>
              <a:rPr lang="en-US" sz="4000" dirty="0"/>
              <a:t>Pater-</a:t>
            </a:r>
            <a:r>
              <a:rPr lang="en-US" sz="4000" dirty="0" err="1"/>
              <a:t>Lunkenbein</a:t>
            </a:r>
            <a:r>
              <a:rPr lang="en-US" sz="4000" dirty="0"/>
              <a:t> </a:t>
            </a:r>
            <a:r>
              <a:rPr lang="en-US" sz="4000" dirty="0" err="1"/>
              <a:t>Grundschule</a:t>
            </a:r>
            <a:r>
              <a:rPr lang="en-US" sz="4000" dirty="0"/>
              <a:t> </a:t>
            </a:r>
            <a:br>
              <a:rPr lang="en-US" sz="4000" dirty="0"/>
            </a:br>
            <a:r>
              <a:rPr lang="en-US" sz="4000" dirty="0"/>
              <a:t>in </a:t>
            </a:r>
            <a:r>
              <a:rPr lang="en-US" sz="4000" dirty="0" err="1"/>
              <a:t>Ebensfeld</a:t>
            </a:r>
            <a:endParaRPr lang="en-US" sz="4000" dirty="0"/>
          </a:p>
        </p:txBody>
      </p:sp>
      <p:sp>
        <p:nvSpPr>
          <p:cNvPr id="104" name="Isosceles Triangle 103">
            <a:extLst>
              <a:ext uri="{FF2B5EF4-FFF2-40B4-BE49-F238E27FC236}">
                <a16:creationId xmlns:a16="http://schemas.microsoft.com/office/drawing/2014/main" id="{7EB6695E-BED5-4DA3-8C9B-AD301AEF4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35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 name="Textfeld 4"/>
          <p:cNvSpPr txBox="1"/>
          <p:nvPr/>
        </p:nvSpPr>
        <p:spPr>
          <a:xfrm>
            <a:off x="572830" y="2678053"/>
            <a:ext cx="4089400" cy="3245744"/>
          </a:xfrm>
          <a:prstGeom prst="rect">
            <a:avLst/>
          </a:prstGeom>
        </p:spPr>
        <p:txBody>
          <a:bodyPr vert="horz" lIns="91440" tIns="45720" rIns="91440" bIns="45720" rtlCol="0">
            <a:normAutofit fontScale="85000" lnSpcReduction="10000"/>
          </a:bodyPr>
          <a:lstStyle/>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rPr>
              <a:t>Die </a:t>
            </a:r>
            <a:r>
              <a:rPr lang="en-US" sz="2800" dirty="0" err="1">
                <a:solidFill>
                  <a:schemeClr val="tx1">
                    <a:lumMod val="75000"/>
                    <a:lumOff val="25000"/>
                  </a:schemeClr>
                </a:solidFill>
                <a:latin typeface="Calibri" panose="020F0502020204030204" pitchFamily="34" charset="0"/>
              </a:rPr>
              <a:t>Geschichte</a:t>
            </a:r>
            <a:r>
              <a:rPr lang="en-US" sz="2800" dirty="0">
                <a:solidFill>
                  <a:schemeClr val="tx1">
                    <a:lumMod val="75000"/>
                    <a:lumOff val="25000"/>
                  </a:schemeClr>
                </a:solidFill>
                <a:latin typeface="Calibri" panose="020F0502020204030204" pitchFamily="34" charset="0"/>
              </a:rPr>
              <a:t> von Rudolf </a:t>
            </a:r>
            <a:r>
              <a:rPr lang="en-US" sz="2800" dirty="0" err="1">
                <a:solidFill>
                  <a:schemeClr val="tx1">
                    <a:lumMod val="75000"/>
                    <a:lumOff val="25000"/>
                  </a:schemeClr>
                </a:solidFill>
                <a:latin typeface="Calibri" panose="020F0502020204030204" pitchFamily="34" charset="0"/>
              </a:rPr>
              <a:t>Lunkenbein</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geht</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weiter</a:t>
            </a:r>
            <a:r>
              <a:rPr lang="en-US" sz="2800" dirty="0">
                <a:solidFill>
                  <a:schemeClr val="tx1">
                    <a:lumMod val="75000"/>
                    <a:lumOff val="25000"/>
                  </a:schemeClr>
                </a:solidFill>
                <a:latin typeface="Calibri" panose="020F0502020204030204" pitchFamily="34" charset="0"/>
              </a:rPr>
              <a:t>!</a:t>
            </a:r>
          </a:p>
          <a:p>
            <a:pPr>
              <a:spcBef>
                <a:spcPts val="1000"/>
              </a:spcBef>
              <a:buClr>
                <a:schemeClr val="accent1"/>
              </a:buClr>
              <a:buSzPct val="80000"/>
              <a:buFont typeface="Wingdings 3" charset="2"/>
              <a:buChar char=""/>
            </a:pPr>
            <a:endParaRPr lang="en-US" sz="2800"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rPr>
              <a:t>Nach </a:t>
            </a:r>
            <a:r>
              <a:rPr lang="en-US" sz="2800" dirty="0" err="1">
                <a:solidFill>
                  <a:schemeClr val="tx1">
                    <a:lumMod val="75000"/>
                    <a:lumOff val="25000"/>
                  </a:schemeClr>
                </a:solidFill>
                <a:latin typeface="Calibri" panose="020F0502020204030204" pitchFamily="34" charset="0"/>
              </a:rPr>
              <a:t>ihm</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wurde</a:t>
            </a:r>
            <a:r>
              <a:rPr lang="en-US" sz="2800" dirty="0">
                <a:solidFill>
                  <a:schemeClr val="tx1">
                    <a:lumMod val="75000"/>
                    <a:lumOff val="25000"/>
                  </a:schemeClr>
                </a:solidFill>
                <a:latin typeface="Calibri" panose="020F0502020204030204" pitchFamily="34" charset="0"/>
              </a:rPr>
              <a:t> die </a:t>
            </a:r>
            <a:r>
              <a:rPr lang="en-US" sz="2800" dirty="0" err="1">
                <a:solidFill>
                  <a:schemeClr val="tx1">
                    <a:lumMod val="75000"/>
                    <a:lumOff val="25000"/>
                  </a:schemeClr>
                </a:solidFill>
                <a:latin typeface="Calibri" panose="020F0502020204030204" pitchFamily="34" charset="0"/>
              </a:rPr>
              <a:t>Grundschule</a:t>
            </a:r>
            <a:r>
              <a:rPr lang="en-US" sz="2800" dirty="0">
                <a:solidFill>
                  <a:schemeClr val="tx1">
                    <a:lumMod val="75000"/>
                    <a:lumOff val="25000"/>
                  </a:schemeClr>
                </a:solidFill>
                <a:latin typeface="Calibri" panose="020F0502020204030204" pitchFamily="34" charset="0"/>
              </a:rPr>
              <a:t> in </a:t>
            </a:r>
            <a:r>
              <a:rPr lang="en-US" sz="2800" dirty="0" err="1">
                <a:solidFill>
                  <a:schemeClr val="tx1">
                    <a:lumMod val="75000"/>
                    <a:lumOff val="25000"/>
                  </a:schemeClr>
                </a:solidFill>
                <a:latin typeface="Calibri" panose="020F0502020204030204" pitchFamily="34" charset="0"/>
              </a:rPr>
              <a:t>Ebensfeld</a:t>
            </a:r>
            <a:endParaRPr lang="en-US" sz="2800" dirty="0">
              <a:solidFill>
                <a:schemeClr val="tx1">
                  <a:lumMod val="75000"/>
                  <a:lumOff val="25000"/>
                </a:schemeClr>
              </a:solidFill>
              <a:latin typeface="Calibri" panose="020F0502020204030204" pitchFamily="34" charset="0"/>
            </a:endParaRPr>
          </a:p>
          <a:p>
            <a:pPr>
              <a:spcBef>
                <a:spcPts val="1000"/>
              </a:spcBef>
              <a:buClr>
                <a:schemeClr val="accent1"/>
              </a:buClr>
              <a:buSzPct val="80000"/>
            </a:pPr>
            <a:endParaRPr lang="en-US" sz="2800"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rPr>
              <a:t>und das Rudolf-</a:t>
            </a:r>
            <a:r>
              <a:rPr lang="en-US" sz="2800" dirty="0" err="1">
                <a:solidFill>
                  <a:schemeClr val="tx1">
                    <a:lumMod val="75000"/>
                    <a:lumOff val="25000"/>
                  </a:schemeClr>
                </a:solidFill>
                <a:latin typeface="Calibri" panose="020F0502020204030204" pitchFamily="34" charset="0"/>
              </a:rPr>
              <a:t>Lunkenbein</a:t>
            </a:r>
            <a:r>
              <a:rPr lang="en-US" sz="2800" dirty="0">
                <a:solidFill>
                  <a:schemeClr val="tx1">
                    <a:lumMod val="75000"/>
                    <a:lumOff val="25000"/>
                  </a:schemeClr>
                </a:solidFill>
                <a:latin typeface="Calibri" panose="020F0502020204030204" pitchFamily="34" charset="0"/>
              </a:rPr>
              <a:t>-Gymnasium </a:t>
            </a:r>
            <a:r>
              <a:rPr lang="en-US" sz="2800" dirty="0" err="1">
                <a:solidFill>
                  <a:schemeClr val="tx1">
                    <a:lumMod val="75000"/>
                    <a:lumOff val="25000"/>
                  </a:schemeClr>
                </a:solidFill>
                <a:latin typeface="Calibri" panose="020F0502020204030204" pitchFamily="34" charset="0"/>
              </a:rPr>
              <a:t>Buxheim</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benannt</a:t>
            </a:r>
            <a:r>
              <a:rPr lang="en-US" sz="2800" dirty="0">
                <a:solidFill>
                  <a:schemeClr val="tx1">
                    <a:lumMod val="75000"/>
                    <a:lumOff val="25000"/>
                  </a:schemeClr>
                </a:solidFill>
                <a:latin typeface="Calibri" panose="020F0502020204030204" pitchFamily="34" charset="0"/>
              </a:rPr>
              <a:t>.</a:t>
            </a:r>
          </a:p>
        </p:txBody>
      </p:sp>
      <p:sp>
        <p:nvSpPr>
          <p:cNvPr id="7" name="Foliennummernplatzhalter 6">
            <a:extLst>
              <a:ext uri="{FF2B5EF4-FFF2-40B4-BE49-F238E27FC236}">
                <a16:creationId xmlns:a16="http://schemas.microsoft.com/office/drawing/2014/main" id="{82DB39C8-4D78-DC57-A119-50718D31E033}"/>
              </a:ext>
            </a:extLst>
          </p:cNvPr>
          <p:cNvSpPr>
            <a:spLocks noGrp="1"/>
          </p:cNvSpPr>
          <p:nvPr>
            <p:ph type="sldNum" sz="quarter" idx="12"/>
          </p:nvPr>
        </p:nvSpPr>
        <p:spPr/>
        <p:txBody>
          <a:bodyPr/>
          <a:lstStyle/>
          <a:p>
            <a:fld id="{02ACA486-A55F-4196-98AB-F780B2F58532}" type="slidenum">
              <a:rPr lang="de-DE" smtClean="0"/>
              <a:t>44</a:t>
            </a:fld>
            <a:endParaRPr lang="de-DE"/>
          </a:p>
        </p:txBody>
      </p:sp>
    </p:spTree>
    <p:extLst>
      <p:ext uri="{BB962C8B-B14F-4D97-AF65-F5344CB8AC3E}">
        <p14:creationId xmlns:p14="http://schemas.microsoft.com/office/powerpoint/2010/main" val="2147939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77334" y="609600"/>
            <a:ext cx="8596668" cy="880872"/>
          </a:xfrm>
        </p:spPr>
        <p:txBody>
          <a:bodyPr vert="horz" lIns="91440" tIns="45720" rIns="91440" bIns="45720" rtlCol="0" anchor="t">
            <a:normAutofit fontScale="90000"/>
          </a:bodyPr>
          <a:lstStyle/>
          <a:p>
            <a:r>
              <a:rPr lang="en-US" sz="4400" dirty="0"/>
              <a:t>Er </a:t>
            </a:r>
            <a:r>
              <a:rPr lang="en-US" sz="4400" dirty="0" err="1"/>
              <a:t>bewegte</a:t>
            </a:r>
            <a:r>
              <a:rPr lang="en-US" sz="4400" dirty="0"/>
              <a:t> die Welt. </a:t>
            </a:r>
            <a:br>
              <a:rPr lang="en-US" dirty="0"/>
            </a:br>
            <a:endParaRPr lang="en-US" dirty="0"/>
          </a:p>
        </p:txBody>
      </p:sp>
      <p:pic>
        <p:nvPicPr>
          <p:cNvPr id="4" name="Grafik 3"/>
          <p:cNvPicPr>
            <a:picLocks noChangeAspect="1"/>
          </p:cNvPicPr>
          <p:nvPr/>
        </p:nvPicPr>
        <p:blipFill>
          <a:blip r:embed="rId2"/>
          <a:stretch>
            <a:fillRect/>
          </a:stretch>
        </p:blipFill>
        <p:spPr>
          <a:xfrm>
            <a:off x="757251" y="1898074"/>
            <a:ext cx="2915973" cy="2744445"/>
          </a:xfrm>
          <a:prstGeom prst="rect">
            <a:avLst/>
          </a:prstGeom>
        </p:spPr>
      </p:pic>
      <p:sp>
        <p:nvSpPr>
          <p:cNvPr id="3" name="Textfeld 2"/>
          <p:cNvSpPr txBox="1"/>
          <p:nvPr/>
        </p:nvSpPr>
        <p:spPr>
          <a:xfrm>
            <a:off x="4063160" y="1490472"/>
            <a:ext cx="5644366" cy="5347727"/>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Seine </a:t>
            </a:r>
            <a:r>
              <a:rPr lang="en-US" sz="2000" dirty="0" err="1">
                <a:solidFill>
                  <a:schemeClr val="tx1">
                    <a:lumMod val="75000"/>
                    <a:lumOff val="25000"/>
                  </a:schemeClr>
                </a:solidFill>
                <a:latin typeface="Calibri" panose="020F0502020204030204" pitchFamily="34" charset="0"/>
              </a:rPr>
              <a:t>Botschaft</a:t>
            </a:r>
            <a:r>
              <a:rPr lang="en-US" sz="2000" dirty="0">
                <a:solidFill>
                  <a:schemeClr val="tx1">
                    <a:lumMod val="75000"/>
                    <a:lumOff val="25000"/>
                  </a:schemeClr>
                </a:solidFill>
                <a:latin typeface="Calibri" panose="020F0502020204030204" pitchFamily="34" charset="0"/>
              </a:rPr>
              <a:t> für </a:t>
            </a:r>
            <a:r>
              <a:rPr lang="en-US" sz="2000" dirty="0" err="1">
                <a:solidFill>
                  <a:schemeClr val="tx1">
                    <a:lumMod val="75000"/>
                    <a:lumOff val="25000"/>
                  </a:schemeClr>
                </a:solidFill>
                <a:latin typeface="Calibri" panose="020F0502020204030204" pitchFamily="34" charset="0"/>
              </a:rPr>
              <a:t>uns</a:t>
            </a:r>
            <a:r>
              <a:rPr lang="en-US" sz="2000" dirty="0">
                <a:solidFill>
                  <a:schemeClr val="tx1">
                    <a:lumMod val="75000"/>
                    <a:lumOff val="25000"/>
                  </a:schemeClr>
                </a:solidFill>
                <a:latin typeface="Calibri" panose="020F0502020204030204" pitchFamily="34" charset="0"/>
              </a:rPr>
              <a:t>?</a:t>
            </a:r>
          </a:p>
          <a:p>
            <a:pPr>
              <a:lnSpc>
                <a:spcPct val="110000"/>
              </a:lnSpc>
              <a:spcBef>
                <a:spcPts val="1000"/>
              </a:spcBef>
              <a:buClr>
                <a:schemeClr val="accent1"/>
              </a:buClr>
              <a:buSzPct val="80000"/>
              <a:buFont typeface="Wingdings 3" charset="2"/>
              <a:buChar char=""/>
            </a:pPr>
            <a:r>
              <a:rPr lang="en-US" sz="2000" i="1" dirty="0">
                <a:solidFill>
                  <a:schemeClr val="tx1">
                    <a:lumMod val="75000"/>
                    <a:lumOff val="25000"/>
                  </a:schemeClr>
                </a:solidFill>
                <a:latin typeface="Calibri" panose="020F0502020204030204" pitchFamily="34" charset="0"/>
              </a:rPr>
              <a:t>„In Pater </a:t>
            </a:r>
            <a:r>
              <a:rPr lang="en-US" sz="2000" i="1" dirty="0" err="1">
                <a:solidFill>
                  <a:schemeClr val="tx1">
                    <a:lumMod val="75000"/>
                    <a:lumOff val="25000"/>
                  </a:schemeClr>
                </a:solidFill>
                <a:latin typeface="Calibri" panose="020F0502020204030204" pitchFamily="34" charset="0"/>
              </a:rPr>
              <a:t>Lunkenbein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sehe</a:t>
            </a:r>
            <a:r>
              <a:rPr lang="en-US" sz="2000" i="1" dirty="0">
                <a:solidFill>
                  <a:schemeClr val="tx1">
                    <a:lumMod val="75000"/>
                    <a:lumOff val="25000"/>
                  </a:schemeClr>
                </a:solidFill>
                <a:latin typeface="Calibri" panose="020F0502020204030204" pitchFamily="34" charset="0"/>
              </a:rPr>
              <a:t> ich </a:t>
            </a:r>
            <a:r>
              <a:rPr lang="en-US" sz="2000" i="1" dirty="0" err="1">
                <a:solidFill>
                  <a:schemeClr val="tx1">
                    <a:lumMod val="75000"/>
                    <a:lumOff val="25000"/>
                  </a:schemeClr>
                </a:solidFill>
                <a:latin typeface="Calibri" panose="020F0502020204030204" pitchFamily="34" charset="0"/>
              </a:rPr>
              <a:t>ein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Vor</a:t>
            </a:r>
            <a:r>
              <a:rPr lang="en-US" sz="2000" i="1" dirty="0">
                <a:solidFill>
                  <a:schemeClr val="tx1">
                    <a:lumMod val="75000"/>
                    <a:lumOff val="25000"/>
                  </a:schemeClr>
                </a:solidFill>
                <a:latin typeface="Calibri" panose="020F0502020204030204" pitchFamily="34" charset="0"/>
              </a:rPr>
              <a:t>-Bild für </a:t>
            </a:r>
            <a:r>
              <a:rPr lang="en-US" sz="2000" i="1" dirty="0" err="1">
                <a:solidFill>
                  <a:schemeClr val="tx1">
                    <a:lumMod val="75000"/>
                    <a:lumOff val="25000"/>
                  </a:schemeClr>
                </a:solidFill>
                <a:latin typeface="Calibri" panose="020F0502020204030204" pitchFamily="34" charset="0"/>
              </a:rPr>
              <a:t>einen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Prozess</a:t>
            </a:r>
            <a:r>
              <a:rPr lang="en-US" sz="2000" i="1" dirty="0">
                <a:solidFill>
                  <a:schemeClr val="tx1">
                    <a:lumMod val="75000"/>
                    <a:lumOff val="25000"/>
                  </a:schemeClr>
                </a:solidFill>
                <a:latin typeface="Calibri" panose="020F0502020204030204" pitchFamily="34" charset="0"/>
              </a:rPr>
              <a:t>, in dem </a:t>
            </a:r>
            <a:r>
              <a:rPr lang="en-US" sz="2000" i="1" dirty="0" err="1">
                <a:solidFill>
                  <a:schemeClr val="tx1">
                    <a:lumMod val="75000"/>
                    <a:lumOff val="25000"/>
                  </a:schemeClr>
                </a:solidFill>
                <a:latin typeface="Calibri" panose="020F0502020204030204" pitchFamily="34" charset="0"/>
              </a:rPr>
              <a:t>sich</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Glaubensverkündigung</a:t>
            </a:r>
            <a:r>
              <a:rPr lang="en-US" sz="2000" i="1" dirty="0">
                <a:solidFill>
                  <a:schemeClr val="tx1">
                    <a:lumMod val="75000"/>
                    <a:lumOff val="25000"/>
                  </a:schemeClr>
                </a:solidFill>
                <a:latin typeface="Calibri" panose="020F0502020204030204" pitchFamily="34" charset="0"/>
              </a:rPr>
              <a:t> und </a:t>
            </a:r>
            <a:r>
              <a:rPr lang="en-US" sz="2000" i="1" dirty="0" err="1">
                <a:solidFill>
                  <a:schemeClr val="tx1">
                    <a:lumMod val="75000"/>
                    <a:lumOff val="25000"/>
                  </a:schemeClr>
                </a:solidFill>
                <a:latin typeface="Calibri" panose="020F0502020204030204" pitchFamily="34" charset="0"/>
              </a:rPr>
              <a:t>Solidarisierung</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gegenseitig</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radikalisieren</a:t>
            </a:r>
            <a:r>
              <a:rPr lang="en-US" sz="2000" i="1" dirty="0">
                <a:solidFill>
                  <a:schemeClr val="tx1">
                    <a:lumMod val="75000"/>
                    <a:lumOff val="25000"/>
                  </a:schemeClr>
                </a:solidFill>
                <a:latin typeface="Calibri" panose="020F0502020204030204" pitchFamily="34" charset="0"/>
              </a:rPr>
              <a:t>… Die </a:t>
            </a:r>
            <a:r>
              <a:rPr lang="en-US" sz="2000" i="1" dirty="0" err="1">
                <a:solidFill>
                  <a:schemeClr val="tx1">
                    <a:lumMod val="75000"/>
                    <a:lumOff val="25000"/>
                  </a:schemeClr>
                </a:solidFill>
                <a:latin typeface="Calibri" panose="020F0502020204030204" pitchFamily="34" charset="0"/>
              </a:rPr>
              <a:t>Hingabe</a:t>
            </a:r>
            <a:r>
              <a:rPr lang="en-US" sz="2000" i="1" dirty="0">
                <a:solidFill>
                  <a:schemeClr val="tx1">
                    <a:lumMod val="75000"/>
                    <a:lumOff val="25000"/>
                  </a:schemeClr>
                </a:solidFill>
                <a:latin typeface="Calibri" panose="020F0502020204030204" pitchFamily="34" charset="0"/>
              </a:rPr>
              <a:t> an Gott </a:t>
            </a:r>
            <a:r>
              <a:rPr lang="en-US" sz="2000" i="1" dirty="0" err="1">
                <a:solidFill>
                  <a:schemeClr val="tx1">
                    <a:lumMod val="75000"/>
                    <a:lumOff val="25000"/>
                  </a:schemeClr>
                </a:solidFill>
                <a:latin typeface="Calibri" panose="020F0502020204030204" pitchFamily="34" charset="0"/>
              </a:rPr>
              <a:t>vertieft</a:t>
            </a:r>
            <a:r>
              <a:rPr lang="en-US" sz="2000" i="1" dirty="0">
                <a:solidFill>
                  <a:schemeClr val="tx1">
                    <a:lumMod val="75000"/>
                    <a:lumOff val="25000"/>
                  </a:schemeClr>
                </a:solidFill>
                <a:latin typeface="Calibri" panose="020F0502020204030204" pitchFamily="34" charset="0"/>
              </a:rPr>
              <a:t> die </a:t>
            </a:r>
            <a:r>
              <a:rPr lang="en-US" sz="2000" i="1" dirty="0" err="1">
                <a:solidFill>
                  <a:schemeClr val="tx1">
                    <a:lumMod val="75000"/>
                    <a:lumOff val="25000"/>
                  </a:schemeClr>
                </a:solidFill>
                <a:latin typeface="Calibri" panose="020F0502020204030204" pitchFamily="34" charset="0"/>
              </a:rPr>
              <a:t>Hingabe</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zugunsten</a:t>
            </a:r>
            <a:r>
              <a:rPr lang="en-US" sz="2000" i="1" dirty="0">
                <a:solidFill>
                  <a:schemeClr val="tx1">
                    <a:lumMod val="75000"/>
                    <a:lumOff val="25000"/>
                  </a:schemeClr>
                </a:solidFill>
                <a:latin typeface="Calibri" panose="020F0502020204030204" pitchFamily="34" charset="0"/>
              </a:rPr>
              <a:t> der Menschen. </a:t>
            </a:r>
            <a:r>
              <a:rPr lang="en-US" sz="2000" i="1" dirty="0" err="1">
                <a:solidFill>
                  <a:schemeClr val="tx1">
                    <a:lumMod val="75000"/>
                    <a:lumOff val="25000"/>
                  </a:schemeClr>
                </a:solidFill>
                <a:latin typeface="Calibri" panose="020F0502020204030204" pitchFamily="34" charset="0"/>
              </a:rPr>
              <a:t>Nicht</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davonlaufen</a:t>
            </a:r>
            <a:r>
              <a:rPr lang="en-US" sz="2000" i="1" dirty="0">
                <a:solidFill>
                  <a:schemeClr val="tx1">
                    <a:lumMod val="75000"/>
                    <a:lumOff val="25000"/>
                  </a:schemeClr>
                </a:solidFill>
                <a:latin typeface="Calibri" panose="020F0502020204030204" pitchFamily="34" charset="0"/>
              </a:rPr>
              <a:t>, wo man </a:t>
            </a:r>
            <a:r>
              <a:rPr lang="en-US" sz="2000" i="1" dirty="0" err="1">
                <a:solidFill>
                  <a:schemeClr val="tx1">
                    <a:lumMod val="75000"/>
                    <a:lumOff val="25000"/>
                  </a:schemeClr>
                </a:solidFill>
                <a:latin typeface="Calibri" panose="020F0502020204030204" pitchFamily="34" charset="0"/>
              </a:rPr>
              <a:t>bleiben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sollte</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aus</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Treue</a:t>
            </a:r>
            <a:r>
              <a:rPr lang="en-US" sz="2000" i="1" dirty="0">
                <a:solidFill>
                  <a:schemeClr val="tx1">
                    <a:lumMod val="75000"/>
                    <a:lumOff val="25000"/>
                  </a:schemeClr>
                </a:solidFill>
                <a:latin typeface="Calibri" panose="020F0502020204030204" pitchFamily="34" charset="0"/>
              </a:rPr>
              <a:t> und </a:t>
            </a:r>
            <a:r>
              <a:rPr lang="en-US" sz="2000" i="1" dirty="0" err="1">
                <a:solidFill>
                  <a:schemeClr val="tx1">
                    <a:lumMod val="75000"/>
                    <a:lumOff val="25000"/>
                  </a:schemeClr>
                </a:solidFill>
                <a:latin typeface="Calibri" panose="020F0502020204030204" pitchFamily="34" charset="0"/>
              </a:rPr>
              <a:t>Verantwortung</a:t>
            </a:r>
            <a:r>
              <a:rPr lang="en-US" sz="2000" i="1" dirty="0">
                <a:solidFill>
                  <a:schemeClr val="tx1">
                    <a:lumMod val="75000"/>
                    <a:lumOff val="25000"/>
                  </a:schemeClr>
                </a:solidFill>
                <a:latin typeface="Calibri" panose="020F0502020204030204" pitchFamily="34" charset="0"/>
              </a:rPr>
              <a:t>.</a:t>
            </a:r>
          </a:p>
          <a:p>
            <a:pPr>
              <a:lnSpc>
                <a:spcPct val="110000"/>
              </a:lnSpc>
              <a:spcBef>
                <a:spcPts val="1000"/>
              </a:spcBef>
              <a:buClr>
                <a:schemeClr val="accent1"/>
              </a:buClr>
              <a:buSzPct val="80000"/>
              <a:buFont typeface="Wingdings 3" charset="2"/>
              <a:buChar char=""/>
            </a:pPr>
            <a:r>
              <a:rPr lang="en-US" sz="2000" i="1" dirty="0" err="1">
                <a:solidFill>
                  <a:schemeClr val="tx1">
                    <a:lumMod val="75000"/>
                    <a:lumOff val="25000"/>
                  </a:schemeClr>
                </a:solidFill>
                <a:latin typeface="Calibri" panose="020F0502020204030204" pitchFamily="34" charset="0"/>
              </a:rPr>
              <a:t>Kompromissloser</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als</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bisher</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Positionen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beziehen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wirksam</a:t>
            </a:r>
            <a:r>
              <a:rPr lang="en-US" sz="2000" i="1" dirty="0">
                <a:solidFill>
                  <a:schemeClr val="tx1">
                    <a:lumMod val="75000"/>
                    <a:lumOff val="25000"/>
                  </a:schemeClr>
                </a:solidFill>
                <a:latin typeface="Calibri" panose="020F0502020204030204" pitchFamily="34" charset="0"/>
              </a:rPr>
              <a:t> und </a:t>
            </a:r>
            <a:r>
              <a:rPr lang="en-US" sz="2000" i="1" dirty="0" err="1">
                <a:solidFill>
                  <a:schemeClr val="tx1">
                    <a:lumMod val="75000"/>
                    <a:lumOff val="25000"/>
                  </a:schemeClr>
                </a:solidFill>
                <a:latin typeface="Calibri" panose="020F0502020204030204" pitchFamily="34" charset="0"/>
              </a:rPr>
              <a:t>öffentlich</a:t>
            </a:r>
            <a:r>
              <a:rPr lang="en-US" sz="2000" i="1" dirty="0">
                <a:solidFill>
                  <a:schemeClr val="tx1">
                    <a:lumMod val="75000"/>
                    <a:lumOff val="25000"/>
                  </a:schemeClr>
                </a:solidFill>
                <a:latin typeface="Calibri" panose="020F0502020204030204" pitchFamily="34" charset="0"/>
              </a:rPr>
              <a:t>, wo es um die </a:t>
            </a:r>
            <a:r>
              <a:rPr lang="en-US" sz="2000" i="1" dirty="0" err="1">
                <a:solidFill>
                  <a:schemeClr val="tx1">
                    <a:lumMod val="75000"/>
                    <a:lumOff val="25000"/>
                  </a:schemeClr>
                </a:solidFill>
                <a:latin typeface="Calibri" panose="020F0502020204030204" pitchFamily="34" charset="0"/>
              </a:rPr>
              <a:t>Ehre</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Gottes</a:t>
            </a:r>
            <a:r>
              <a:rPr lang="en-US" sz="2000" i="1" dirty="0">
                <a:solidFill>
                  <a:schemeClr val="tx1">
                    <a:lumMod val="75000"/>
                    <a:lumOff val="25000"/>
                  </a:schemeClr>
                </a:solidFill>
                <a:latin typeface="Calibri" panose="020F0502020204030204" pitchFamily="34" charset="0"/>
              </a:rPr>
              <a:t> und die </a:t>
            </a:r>
            <a:r>
              <a:rPr lang="en-US" sz="2000" i="1" dirty="0" err="1">
                <a:solidFill>
                  <a:schemeClr val="tx1">
                    <a:lumMod val="75000"/>
                    <a:lumOff val="25000"/>
                  </a:schemeClr>
                </a:solidFill>
                <a:latin typeface="Calibri" panose="020F0502020204030204" pitchFamily="34" charset="0"/>
              </a:rPr>
              <a:t>Würde</a:t>
            </a:r>
            <a:r>
              <a:rPr lang="en-US" sz="2000" i="1" dirty="0">
                <a:solidFill>
                  <a:schemeClr val="tx1">
                    <a:lumMod val="75000"/>
                    <a:lumOff val="25000"/>
                  </a:schemeClr>
                </a:solidFill>
                <a:latin typeface="Calibri" panose="020F0502020204030204" pitchFamily="34" charset="0"/>
              </a:rPr>
              <a:t> der Menschen </a:t>
            </a:r>
            <a:r>
              <a:rPr lang="en-US" sz="2000" i="1" dirty="0" err="1">
                <a:solidFill>
                  <a:schemeClr val="tx1">
                    <a:lumMod val="75000"/>
                    <a:lumOff val="25000"/>
                  </a:schemeClr>
                </a:solidFill>
                <a:latin typeface="Calibri" panose="020F0502020204030204" pitchFamily="34" charset="0"/>
              </a:rPr>
              <a:t>geht</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zunehmend</a:t>
            </a:r>
            <a:r>
              <a:rPr lang="en-US" sz="2000" i="1" dirty="0">
                <a:solidFill>
                  <a:schemeClr val="tx1">
                    <a:lumMod val="75000"/>
                    <a:lumOff val="25000"/>
                  </a:schemeClr>
                </a:solidFill>
                <a:latin typeface="Calibri" panose="020F0502020204030204" pitchFamily="34" charset="0"/>
              </a:rPr>
              <a:t> in </a:t>
            </a:r>
            <a:r>
              <a:rPr lang="en-US" sz="2000" i="1" dirty="0" err="1">
                <a:solidFill>
                  <a:schemeClr val="tx1">
                    <a:lumMod val="75000"/>
                    <a:lumOff val="25000"/>
                  </a:schemeClr>
                </a:solidFill>
                <a:latin typeface="Calibri" panose="020F0502020204030204" pitchFamily="34" charset="0"/>
              </a:rPr>
              <a:t>christlicher</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Zivilcourage</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auch</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dann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wenn</a:t>
            </a:r>
            <a:r>
              <a:rPr lang="en-US" sz="2000" i="1" dirty="0">
                <a:solidFill>
                  <a:schemeClr val="tx1">
                    <a:lumMod val="75000"/>
                    <a:lumOff val="25000"/>
                  </a:schemeClr>
                </a:solidFill>
                <a:latin typeface="Calibri" panose="020F0502020204030204" pitchFamily="34" charset="0"/>
              </a:rPr>
              <a:t> man </a:t>
            </a:r>
            <a:r>
              <a:rPr lang="en-US" sz="2000" i="1" dirty="0" err="1">
                <a:solidFill>
                  <a:schemeClr val="tx1">
                    <a:lumMod val="75000"/>
                    <a:lumOff val="25000"/>
                  </a:schemeClr>
                </a:solidFill>
                <a:latin typeface="Calibri" panose="020F0502020204030204" pitchFamily="34" charset="0"/>
              </a:rPr>
              <a:t>dafür</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keinen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Beifall</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bekommt</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wenn</a:t>
            </a:r>
            <a:r>
              <a:rPr lang="en-US" sz="2000" i="1" dirty="0">
                <a:solidFill>
                  <a:schemeClr val="tx1">
                    <a:lumMod val="75000"/>
                    <a:lumOff val="25000"/>
                  </a:schemeClr>
                </a:solidFill>
                <a:latin typeface="Calibri" panose="020F0502020204030204" pitchFamily="34" charset="0"/>
              </a:rPr>
              <a:t> es </a:t>
            </a:r>
            <a:r>
              <a:rPr lang="en-US" sz="2000" i="1" dirty="0" err="1">
                <a:solidFill>
                  <a:schemeClr val="tx1">
                    <a:lumMod val="75000"/>
                    <a:lumOff val="25000"/>
                  </a:schemeClr>
                </a:solidFill>
                <a:latin typeface="Calibri" panose="020F0502020204030204" pitchFamily="34" charset="0"/>
              </a:rPr>
              <a:t>etwas</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kostet</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wenn</a:t>
            </a:r>
            <a:r>
              <a:rPr lang="en-US" sz="2000" i="1" dirty="0">
                <a:solidFill>
                  <a:schemeClr val="tx1">
                    <a:lumMod val="75000"/>
                    <a:lumOff val="25000"/>
                  </a:schemeClr>
                </a:solidFill>
                <a:latin typeface="Calibri" panose="020F0502020204030204" pitchFamily="34" charset="0"/>
              </a:rPr>
              <a:t> es </a:t>
            </a:r>
            <a:r>
              <a:rPr lang="en-US" sz="2000" i="1" dirty="0" err="1">
                <a:solidFill>
                  <a:schemeClr val="tx1">
                    <a:lumMod val="75000"/>
                    <a:lumOff val="25000"/>
                  </a:schemeClr>
                </a:solidFill>
                <a:latin typeface="Calibri" panose="020F0502020204030204" pitchFamily="34" charset="0"/>
              </a:rPr>
              <a:t>Nachteile</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bringt</a:t>
            </a:r>
            <a:r>
              <a:rPr lang="en-US" sz="2000" i="1" dirty="0">
                <a:solidFill>
                  <a:schemeClr val="tx1">
                    <a:lumMod val="75000"/>
                    <a:lumOff val="25000"/>
                  </a:schemeClr>
                </a:solidFill>
                <a:latin typeface="Calibri" panose="020F0502020204030204" pitchFamily="34" charset="0"/>
              </a:rPr>
              <a:t>.“ </a:t>
            </a:r>
          </a:p>
          <a:p>
            <a:pPr>
              <a:lnSpc>
                <a:spcPct val="90000"/>
              </a:lnSpc>
              <a:spcBef>
                <a:spcPts val="1000"/>
              </a:spcBef>
              <a:buClr>
                <a:schemeClr val="accent1"/>
              </a:buClr>
              <a:buSzPct val="80000"/>
            </a:pPr>
            <a:endParaRPr lang="en-US" sz="9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pPr>
            <a:r>
              <a:rPr lang="en-US" sz="1200" dirty="0">
                <a:solidFill>
                  <a:schemeClr val="tx1">
                    <a:lumMod val="75000"/>
                    <a:lumOff val="25000"/>
                  </a:schemeClr>
                </a:solidFill>
                <a:latin typeface="Calibri" panose="020F0502020204030204" pitchFamily="34" charset="0"/>
              </a:rPr>
              <a:t>Ottmar Fuchs, Die </a:t>
            </a:r>
            <a:r>
              <a:rPr lang="en-US" sz="1200" dirty="0" err="1">
                <a:solidFill>
                  <a:schemeClr val="tx1">
                    <a:lumMod val="75000"/>
                    <a:lumOff val="25000"/>
                  </a:schemeClr>
                </a:solidFill>
                <a:latin typeface="Calibri" panose="020F0502020204030204" pitchFamily="34" charset="0"/>
              </a:rPr>
              <a:t>andere</a:t>
            </a:r>
            <a:r>
              <a:rPr lang="en-US" sz="1200" dirty="0">
                <a:solidFill>
                  <a:schemeClr val="tx1">
                    <a:lumMod val="75000"/>
                    <a:lumOff val="25000"/>
                  </a:schemeClr>
                </a:solidFill>
                <a:latin typeface="Calibri" panose="020F0502020204030204" pitchFamily="34" charset="0"/>
              </a:rPr>
              <a:t> Reformation, Würzburg 2016, S. 148-154</a:t>
            </a:r>
          </a:p>
        </p:txBody>
      </p:sp>
      <p:sp>
        <p:nvSpPr>
          <p:cNvPr id="6" name="Foliennummernplatzhalter 5">
            <a:extLst>
              <a:ext uri="{FF2B5EF4-FFF2-40B4-BE49-F238E27FC236}">
                <a16:creationId xmlns:a16="http://schemas.microsoft.com/office/drawing/2014/main" id="{1A9D0300-6549-B57C-AC2B-2E512D549A2B}"/>
              </a:ext>
            </a:extLst>
          </p:cNvPr>
          <p:cNvSpPr>
            <a:spLocks noGrp="1"/>
          </p:cNvSpPr>
          <p:nvPr>
            <p:ph type="sldNum" sz="quarter" idx="12"/>
          </p:nvPr>
        </p:nvSpPr>
        <p:spPr/>
        <p:txBody>
          <a:bodyPr/>
          <a:lstStyle/>
          <a:p>
            <a:fld id="{02ACA486-A55F-4196-98AB-F780B2F58532}" type="slidenum">
              <a:rPr lang="de-DE" smtClean="0"/>
              <a:t>45</a:t>
            </a:fld>
            <a:endParaRPr lang="de-DE"/>
          </a:p>
        </p:txBody>
      </p:sp>
    </p:spTree>
    <p:extLst>
      <p:ext uri="{BB962C8B-B14F-4D97-AF65-F5344CB8AC3E}">
        <p14:creationId xmlns:p14="http://schemas.microsoft.com/office/powerpoint/2010/main" val="18257025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77334" y="609600"/>
            <a:ext cx="8596668" cy="1320800"/>
          </a:xfrm>
        </p:spPr>
        <p:txBody>
          <a:bodyPr vert="horz" lIns="91440" tIns="45720" rIns="91440" bIns="45720" rtlCol="0" anchor="t">
            <a:normAutofit/>
          </a:bodyPr>
          <a:lstStyle/>
          <a:p>
            <a:r>
              <a:rPr lang="en-US" sz="4000" dirty="0"/>
              <a:t>Ein </a:t>
            </a:r>
            <a:r>
              <a:rPr lang="en-US" sz="4000" dirty="0" err="1"/>
              <a:t>Vorbild</a:t>
            </a:r>
            <a:r>
              <a:rPr lang="en-US" sz="4000" dirty="0"/>
              <a:t> für </a:t>
            </a:r>
            <a:r>
              <a:rPr lang="en-US" sz="4000" dirty="0" err="1"/>
              <a:t>junge</a:t>
            </a:r>
            <a:r>
              <a:rPr lang="en-US" sz="4000" dirty="0"/>
              <a:t> Menschen </a:t>
            </a:r>
            <a:br>
              <a:rPr lang="en-US" sz="4000" dirty="0"/>
            </a:br>
            <a:r>
              <a:rPr lang="en-US" sz="4000" dirty="0" err="1"/>
              <a:t>unserer</a:t>
            </a:r>
            <a:r>
              <a:rPr lang="en-US" sz="4000" dirty="0"/>
              <a:t> Zeit</a:t>
            </a:r>
          </a:p>
        </p:txBody>
      </p:sp>
      <p:pic>
        <p:nvPicPr>
          <p:cNvPr id="4" name="Grafik 3"/>
          <p:cNvPicPr>
            <a:picLocks noChangeAspect="1"/>
          </p:cNvPicPr>
          <p:nvPr/>
        </p:nvPicPr>
        <p:blipFill>
          <a:blip r:embed="rId2"/>
          <a:stretch>
            <a:fillRect/>
          </a:stretch>
        </p:blipFill>
        <p:spPr>
          <a:xfrm>
            <a:off x="817474" y="2159331"/>
            <a:ext cx="2915973" cy="2915973"/>
          </a:xfrm>
          <a:prstGeom prst="rect">
            <a:avLst/>
          </a:prstGeom>
        </p:spPr>
      </p:pic>
      <p:sp>
        <p:nvSpPr>
          <p:cNvPr id="3" name="Textfeld 2"/>
          <p:cNvSpPr txBox="1"/>
          <p:nvPr/>
        </p:nvSpPr>
        <p:spPr>
          <a:xfrm>
            <a:off x="3971719" y="1723687"/>
            <a:ext cx="5799297" cy="4787328"/>
          </a:xfrm>
          <a:prstGeom prst="rect">
            <a:avLst/>
          </a:prstGeom>
        </p:spPr>
        <p:txBody>
          <a:bodyPr vert="horz" lIns="91440" tIns="45720" rIns="91440" bIns="45720" rtlCol="0">
            <a:normAutofit fontScale="77500" lnSpcReduction="20000"/>
          </a:bodyPr>
          <a:lstStyle/>
          <a:p>
            <a:pPr>
              <a:lnSpc>
                <a:spcPct val="90000"/>
              </a:lnSpc>
              <a:spcBef>
                <a:spcPts val="1000"/>
              </a:spcBef>
              <a:buClr>
                <a:schemeClr val="accent1"/>
              </a:buClr>
              <a:buSzPct val="80000"/>
              <a:buFont typeface="Wingdings 3" charset="2"/>
              <a:buChar char=""/>
            </a:pPr>
            <a:r>
              <a:rPr lang="en-US" sz="2900" dirty="0" err="1">
                <a:solidFill>
                  <a:schemeClr val="tx1">
                    <a:lumMod val="75000"/>
                    <a:lumOff val="25000"/>
                  </a:schemeClr>
                </a:solidFill>
                <a:latin typeface="Calibri" panose="020F0502020204030204" pitchFamily="34" charset="0"/>
              </a:rPr>
              <a:t>Einige</a:t>
            </a:r>
            <a:r>
              <a:rPr lang="en-US" sz="2900" dirty="0">
                <a:solidFill>
                  <a:schemeClr val="tx1">
                    <a:lumMod val="75000"/>
                    <a:lumOff val="25000"/>
                  </a:schemeClr>
                </a:solidFill>
                <a:latin typeface="Calibri" panose="020F0502020204030204" pitchFamily="34" charset="0"/>
              </a:rPr>
              <a:t> </a:t>
            </a:r>
            <a:r>
              <a:rPr lang="en-US" sz="2900" dirty="0" err="1">
                <a:solidFill>
                  <a:schemeClr val="tx1">
                    <a:lumMod val="75000"/>
                    <a:lumOff val="25000"/>
                  </a:schemeClr>
                </a:solidFill>
                <a:latin typeface="Calibri" panose="020F0502020204030204" pitchFamily="34" charset="0"/>
              </a:rPr>
              <a:t>Gründe</a:t>
            </a:r>
            <a:r>
              <a:rPr lang="en-US" sz="2900" dirty="0">
                <a:solidFill>
                  <a:schemeClr val="tx1">
                    <a:lumMod val="75000"/>
                    <a:lumOff val="25000"/>
                  </a:schemeClr>
                </a:solidFill>
                <a:latin typeface="Calibri" panose="020F0502020204030204" pitchFamily="34" charset="0"/>
              </a:rPr>
              <a:t> </a:t>
            </a:r>
            <a:r>
              <a:rPr lang="en-US" sz="2900" dirty="0" err="1">
                <a:solidFill>
                  <a:schemeClr val="tx1">
                    <a:lumMod val="75000"/>
                    <a:lumOff val="25000"/>
                  </a:schemeClr>
                </a:solidFill>
                <a:latin typeface="Calibri" panose="020F0502020204030204" pitchFamily="34" charset="0"/>
              </a:rPr>
              <a:t>sprechen</a:t>
            </a:r>
            <a:r>
              <a:rPr lang="en-US" sz="2900" dirty="0">
                <a:solidFill>
                  <a:schemeClr val="tx1">
                    <a:lumMod val="75000"/>
                    <a:lumOff val="25000"/>
                  </a:schemeClr>
                </a:solidFill>
                <a:latin typeface="Calibri" panose="020F0502020204030204" pitchFamily="34" charset="0"/>
              </a:rPr>
              <a:t> </a:t>
            </a:r>
            <a:r>
              <a:rPr lang="en-US" sz="2900" dirty="0" err="1">
                <a:solidFill>
                  <a:schemeClr val="tx1">
                    <a:lumMod val="75000"/>
                    <a:lumOff val="25000"/>
                  </a:schemeClr>
                </a:solidFill>
                <a:latin typeface="Calibri" panose="020F0502020204030204" pitchFamily="34" charset="0"/>
              </a:rPr>
              <a:t>dafür</a:t>
            </a:r>
            <a:endParaRPr lang="en-US" sz="2900" dirty="0">
              <a:solidFill>
                <a:schemeClr val="tx1">
                  <a:lumMod val="75000"/>
                  <a:lumOff val="25000"/>
                </a:schemeClr>
              </a:solidFill>
              <a:latin typeface="Calibri" panose="020F0502020204030204" pitchFamily="34" charset="0"/>
            </a:endParaRPr>
          </a:p>
          <a:p>
            <a:pPr marL="457200" indent="-457200">
              <a:lnSpc>
                <a:spcPct val="90000"/>
              </a:lnSpc>
              <a:spcBef>
                <a:spcPts val="1000"/>
              </a:spcBef>
              <a:buClr>
                <a:schemeClr val="accent1"/>
              </a:buClr>
              <a:buSzPct val="80000"/>
              <a:buFont typeface="Wingdings 3" charset="2"/>
              <a:buChar char=""/>
            </a:pPr>
            <a:r>
              <a:rPr lang="en-US" sz="2900" i="1" dirty="0">
                <a:solidFill>
                  <a:schemeClr val="tx1">
                    <a:lumMod val="75000"/>
                    <a:lumOff val="25000"/>
                  </a:schemeClr>
                </a:solidFill>
                <a:latin typeface="Calibri" panose="020F0502020204030204" pitchFamily="34" charset="0"/>
              </a:rPr>
              <a:t>Seine </a:t>
            </a:r>
            <a:r>
              <a:rPr lang="en-US" sz="2900" i="1" dirty="0" err="1">
                <a:solidFill>
                  <a:schemeClr val="tx1">
                    <a:lumMod val="75000"/>
                    <a:lumOff val="25000"/>
                  </a:schemeClr>
                </a:solidFill>
                <a:latin typeface="Calibri" panose="020F0502020204030204" pitchFamily="34" charset="0"/>
              </a:rPr>
              <a:t>Opferbereitschaft</a:t>
            </a:r>
            <a:r>
              <a:rPr lang="en-US" sz="2900" i="1" dirty="0">
                <a:solidFill>
                  <a:schemeClr val="tx1">
                    <a:lumMod val="75000"/>
                    <a:lumOff val="25000"/>
                  </a:schemeClr>
                </a:solidFill>
                <a:latin typeface="Calibri" panose="020F0502020204030204" pitchFamily="34" charset="0"/>
              </a:rPr>
              <a:t>, </a:t>
            </a:r>
          </a:p>
          <a:p>
            <a:pPr marL="457200" indent="-457200">
              <a:lnSpc>
                <a:spcPct val="90000"/>
              </a:lnSpc>
              <a:spcBef>
                <a:spcPts val="1000"/>
              </a:spcBef>
              <a:buClr>
                <a:schemeClr val="accent1"/>
              </a:buClr>
              <a:buSzPct val="80000"/>
              <a:buFont typeface="Wingdings 3" charset="2"/>
              <a:buChar char=""/>
            </a:pPr>
            <a:r>
              <a:rPr lang="en-US" sz="2900" i="1" dirty="0">
                <a:solidFill>
                  <a:schemeClr val="tx1">
                    <a:lumMod val="75000"/>
                    <a:lumOff val="25000"/>
                  </a:schemeClr>
                </a:solidFill>
                <a:latin typeface="Calibri" panose="020F0502020204030204" pitchFamily="34" charset="0"/>
              </a:rPr>
              <a:t>sein </a:t>
            </a:r>
            <a:r>
              <a:rPr lang="en-US" sz="2900" i="1" dirty="0" err="1">
                <a:solidFill>
                  <a:schemeClr val="tx1">
                    <a:lumMod val="75000"/>
                    <a:lumOff val="25000"/>
                  </a:schemeClr>
                </a:solidFill>
                <a:latin typeface="Calibri" panose="020F0502020204030204" pitchFamily="34" charset="0"/>
              </a:rPr>
              <a:t>entbehrungsreiches</a:t>
            </a:r>
            <a:r>
              <a:rPr lang="en-US" sz="2900" i="1" dirty="0">
                <a:solidFill>
                  <a:schemeClr val="tx1">
                    <a:lumMod val="75000"/>
                    <a:lumOff val="25000"/>
                  </a:schemeClr>
                </a:solidFill>
                <a:latin typeface="Calibri" panose="020F0502020204030204" pitchFamily="34" charset="0"/>
              </a:rPr>
              <a:t> Leben </a:t>
            </a:r>
            <a:r>
              <a:rPr lang="en-US" sz="2900" i="1" dirty="0" err="1">
                <a:solidFill>
                  <a:schemeClr val="tx1">
                    <a:lumMod val="75000"/>
                    <a:lumOff val="25000"/>
                  </a:schemeClr>
                </a:solidFill>
                <a:latin typeface="Calibri" panose="020F0502020204030204" pitchFamily="34" charset="0"/>
              </a:rPr>
              <a:t>bei</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einem</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unterprivilegierten</a:t>
            </a:r>
            <a:r>
              <a:rPr lang="en-US" sz="2900" i="1" dirty="0">
                <a:solidFill>
                  <a:schemeClr val="tx1">
                    <a:lumMod val="75000"/>
                    <a:lumOff val="25000"/>
                  </a:schemeClr>
                </a:solidFill>
                <a:latin typeface="Calibri" panose="020F0502020204030204" pitchFamily="34" charset="0"/>
              </a:rPr>
              <a:t> Volk</a:t>
            </a:r>
          </a:p>
          <a:p>
            <a:pPr marL="457200" indent="-457200">
              <a:lnSpc>
                <a:spcPct val="90000"/>
              </a:lnSpc>
              <a:spcBef>
                <a:spcPts val="1000"/>
              </a:spcBef>
              <a:buClr>
                <a:schemeClr val="accent1"/>
              </a:buClr>
              <a:buSzPct val="80000"/>
              <a:buFont typeface="Wingdings 3" charset="2"/>
              <a:buChar char=""/>
            </a:pPr>
            <a:r>
              <a:rPr lang="en-US" sz="2900" i="1" dirty="0">
                <a:solidFill>
                  <a:schemeClr val="tx1">
                    <a:lumMod val="75000"/>
                    <a:lumOff val="25000"/>
                  </a:schemeClr>
                </a:solidFill>
                <a:latin typeface="Calibri" panose="020F0502020204030204" pitchFamily="34" charset="0"/>
              </a:rPr>
              <a:t>Sein </a:t>
            </a:r>
            <a:r>
              <a:rPr lang="en-US" sz="2900" i="1" dirty="0" err="1">
                <a:solidFill>
                  <a:schemeClr val="tx1">
                    <a:lumMod val="75000"/>
                    <a:lumOff val="25000"/>
                  </a:schemeClr>
                </a:solidFill>
                <a:latin typeface="Calibri" panose="020F0502020204030204" pitchFamily="34" charset="0"/>
              </a:rPr>
              <a:t>unermüdlicher</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Einsatz</a:t>
            </a:r>
            <a:r>
              <a:rPr lang="en-US" sz="2900" i="1" dirty="0">
                <a:solidFill>
                  <a:schemeClr val="tx1">
                    <a:lumMod val="75000"/>
                    <a:lumOff val="25000"/>
                  </a:schemeClr>
                </a:solidFill>
                <a:latin typeface="Calibri" panose="020F0502020204030204" pitchFamily="34" charset="0"/>
              </a:rPr>
              <a:t> für die </a:t>
            </a:r>
            <a:r>
              <a:rPr lang="en-US" sz="2900" i="1" dirty="0" err="1">
                <a:solidFill>
                  <a:schemeClr val="tx1">
                    <a:lumMod val="75000"/>
                    <a:lumOff val="25000"/>
                  </a:schemeClr>
                </a:solidFill>
                <a:latin typeface="Calibri" panose="020F0502020204030204" pitchFamily="34" charset="0"/>
              </a:rPr>
              <a:t>Glaubensver-breitung</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sowie</a:t>
            </a:r>
            <a:r>
              <a:rPr lang="en-US" sz="2900" i="1" dirty="0">
                <a:solidFill>
                  <a:schemeClr val="tx1">
                    <a:lumMod val="75000"/>
                    <a:lumOff val="25000"/>
                  </a:schemeClr>
                </a:solidFill>
                <a:latin typeface="Calibri" panose="020F0502020204030204" pitchFamily="34" charset="0"/>
              </a:rPr>
              <a:t> für die </a:t>
            </a:r>
            <a:r>
              <a:rPr lang="en-US" sz="2900" i="1" dirty="0" err="1">
                <a:solidFill>
                  <a:schemeClr val="tx1">
                    <a:lumMod val="75000"/>
                    <a:lumOff val="25000"/>
                  </a:schemeClr>
                </a:solidFill>
                <a:latin typeface="Calibri" panose="020F0502020204030204" pitchFamily="34" charset="0"/>
              </a:rPr>
              <a:t>Verbesserung</a:t>
            </a:r>
            <a:r>
              <a:rPr lang="en-US" sz="2900" i="1" dirty="0">
                <a:solidFill>
                  <a:schemeClr val="tx1">
                    <a:lumMod val="75000"/>
                    <a:lumOff val="25000"/>
                  </a:schemeClr>
                </a:solidFill>
                <a:latin typeface="Calibri" panose="020F0502020204030204" pitchFamily="34" charset="0"/>
              </a:rPr>
              <a:t> der Lebens-</a:t>
            </a:r>
            <a:r>
              <a:rPr lang="en-US" sz="2900" i="1" dirty="0" err="1">
                <a:solidFill>
                  <a:schemeClr val="tx1">
                    <a:lumMod val="75000"/>
                    <a:lumOff val="25000"/>
                  </a:schemeClr>
                </a:solidFill>
                <a:latin typeface="Calibri" panose="020F0502020204030204" pitchFamily="34" charset="0"/>
              </a:rPr>
              <a:t>bedingungen</a:t>
            </a:r>
            <a:r>
              <a:rPr lang="en-US" sz="2900" i="1" dirty="0">
                <a:solidFill>
                  <a:schemeClr val="tx1">
                    <a:lumMod val="75000"/>
                    <a:lumOff val="25000"/>
                  </a:schemeClr>
                </a:solidFill>
                <a:latin typeface="Calibri" panose="020F0502020204030204" pitchFamily="34" charset="0"/>
              </a:rPr>
              <a:t> </a:t>
            </a:r>
          </a:p>
          <a:p>
            <a:pPr marL="457200" indent="-457200">
              <a:lnSpc>
                <a:spcPct val="90000"/>
              </a:lnSpc>
              <a:spcBef>
                <a:spcPts val="1000"/>
              </a:spcBef>
              <a:buClr>
                <a:schemeClr val="accent1"/>
              </a:buClr>
              <a:buSzPct val="80000"/>
              <a:buFont typeface="Wingdings 3" charset="2"/>
              <a:buChar char=""/>
            </a:pPr>
            <a:r>
              <a:rPr lang="en-US" sz="2900" i="1" dirty="0">
                <a:solidFill>
                  <a:schemeClr val="tx1">
                    <a:lumMod val="75000"/>
                    <a:lumOff val="25000"/>
                  </a:schemeClr>
                </a:solidFill>
                <a:latin typeface="Calibri" panose="020F0502020204030204" pitchFamily="34" charset="0"/>
              </a:rPr>
              <a:t>Sein </a:t>
            </a:r>
            <a:r>
              <a:rPr lang="en-US" sz="2900" i="1" dirty="0" err="1">
                <a:solidFill>
                  <a:schemeClr val="tx1">
                    <a:lumMod val="75000"/>
                    <a:lumOff val="25000"/>
                  </a:schemeClr>
                </a:solidFill>
                <a:latin typeface="Calibri" panose="020F0502020204030204" pitchFamily="34" charset="0"/>
              </a:rPr>
              <a:t>Bemühen</a:t>
            </a:r>
            <a:r>
              <a:rPr lang="en-US" sz="2900" i="1" dirty="0">
                <a:solidFill>
                  <a:schemeClr val="tx1">
                    <a:lumMod val="75000"/>
                    <a:lumOff val="25000"/>
                  </a:schemeClr>
                </a:solidFill>
                <a:latin typeface="Calibri" panose="020F0502020204030204" pitchFamily="34" charset="0"/>
              </a:rPr>
              <a:t>, das </a:t>
            </a:r>
            <a:r>
              <a:rPr lang="en-US" sz="2900" i="1" dirty="0" err="1">
                <a:solidFill>
                  <a:schemeClr val="tx1">
                    <a:lumMod val="75000"/>
                    <a:lumOff val="25000"/>
                  </a:schemeClr>
                </a:solidFill>
                <a:latin typeface="Calibri" panose="020F0502020204030204" pitchFamily="34" charset="0"/>
              </a:rPr>
              <a:t>neue</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Missionsverständnis</a:t>
            </a:r>
            <a:r>
              <a:rPr lang="en-US" sz="2900" i="1" dirty="0">
                <a:solidFill>
                  <a:schemeClr val="tx1">
                    <a:lumMod val="75000"/>
                    <a:lumOff val="25000"/>
                  </a:schemeClr>
                </a:solidFill>
                <a:latin typeface="Calibri" panose="020F0502020204030204" pitchFamily="34" charset="0"/>
              </a:rPr>
              <a:t> des II. </a:t>
            </a:r>
            <a:r>
              <a:rPr lang="en-US" sz="2900" i="1" dirty="0" err="1">
                <a:solidFill>
                  <a:schemeClr val="tx1">
                    <a:lumMod val="75000"/>
                    <a:lumOff val="25000"/>
                  </a:schemeClr>
                </a:solidFill>
                <a:latin typeface="Calibri" panose="020F0502020204030204" pitchFamily="34" charset="0"/>
              </a:rPr>
              <a:t>Vatikanischen</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Konzils</a:t>
            </a:r>
            <a:r>
              <a:rPr lang="en-US" sz="2900" i="1" dirty="0">
                <a:solidFill>
                  <a:schemeClr val="tx1">
                    <a:lumMod val="75000"/>
                    <a:lumOff val="25000"/>
                  </a:schemeClr>
                </a:solidFill>
                <a:latin typeface="Calibri" panose="020F0502020204030204" pitchFamily="34" charset="0"/>
              </a:rPr>
              <a:t> in die Tat </a:t>
            </a:r>
            <a:r>
              <a:rPr lang="en-US" sz="2900" i="1" dirty="0" err="1">
                <a:solidFill>
                  <a:schemeClr val="tx1">
                    <a:lumMod val="75000"/>
                    <a:lumOff val="25000"/>
                  </a:schemeClr>
                </a:solidFill>
                <a:latin typeface="Calibri" panose="020F0502020204030204" pitchFamily="34" charset="0"/>
              </a:rPr>
              <a:t>umzusetzen</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durch</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Inkulturation</a:t>
            </a:r>
            <a:r>
              <a:rPr lang="en-US" sz="2900" i="1" dirty="0">
                <a:solidFill>
                  <a:schemeClr val="tx1">
                    <a:lumMod val="75000"/>
                    <a:lumOff val="25000"/>
                  </a:schemeClr>
                </a:solidFill>
                <a:latin typeface="Calibri" panose="020F0502020204030204" pitchFamily="34" charset="0"/>
              </a:rPr>
              <a:t> des </a:t>
            </a:r>
            <a:r>
              <a:rPr lang="en-US" sz="2900" i="1" dirty="0" err="1">
                <a:solidFill>
                  <a:schemeClr val="tx1">
                    <a:lumMod val="75000"/>
                    <a:lumOff val="25000"/>
                  </a:schemeClr>
                </a:solidFill>
                <a:latin typeface="Calibri" panose="020F0502020204030204" pitchFamily="34" charset="0"/>
              </a:rPr>
              <a:t>Glaubens</a:t>
            </a:r>
            <a:r>
              <a:rPr lang="en-US" sz="2900" i="1" dirty="0">
                <a:solidFill>
                  <a:schemeClr val="tx1">
                    <a:lumMod val="75000"/>
                    <a:lumOff val="25000"/>
                  </a:schemeClr>
                </a:solidFill>
                <a:latin typeface="Calibri" panose="020F0502020204030204" pitchFamily="34" charset="0"/>
              </a:rPr>
              <a:t> in die </a:t>
            </a:r>
            <a:r>
              <a:rPr lang="en-US" sz="2900" i="1" dirty="0" err="1">
                <a:solidFill>
                  <a:schemeClr val="tx1">
                    <a:lumMod val="75000"/>
                    <a:lumOff val="25000"/>
                  </a:schemeClr>
                </a:solidFill>
                <a:latin typeface="Calibri" panose="020F0502020204030204" pitchFamily="34" charset="0"/>
              </a:rPr>
              <a:t>Bräuche</a:t>
            </a:r>
            <a:r>
              <a:rPr lang="en-US" sz="2900" i="1" dirty="0">
                <a:solidFill>
                  <a:schemeClr val="tx1">
                    <a:lumMod val="75000"/>
                    <a:lumOff val="25000"/>
                  </a:schemeClr>
                </a:solidFill>
                <a:latin typeface="Calibri" panose="020F0502020204030204" pitchFamily="34" charset="0"/>
              </a:rPr>
              <a:t> der Bororo</a:t>
            </a:r>
          </a:p>
          <a:p>
            <a:pPr marL="457200" indent="-457200">
              <a:lnSpc>
                <a:spcPct val="90000"/>
              </a:lnSpc>
              <a:spcBef>
                <a:spcPts val="1000"/>
              </a:spcBef>
              <a:buClr>
                <a:schemeClr val="accent1"/>
              </a:buClr>
              <a:buSzPct val="80000"/>
              <a:buFont typeface="Wingdings 3" charset="2"/>
              <a:buChar char=""/>
            </a:pPr>
            <a:r>
              <a:rPr lang="en-US" sz="2900" i="1" dirty="0">
                <a:solidFill>
                  <a:schemeClr val="tx1">
                    <a:lumMod val="75000"/>
                    <a:lumOff val="25000"/>
                  </a:schemeClr>
                </a:solidFill>
                <a:latin typeface="Calibri" panose="020F0502020204030204" pitchFamily="34" charset="0"/>
              </a:rPr>
              <a:t>Sein stets </a:t>
            </a:r>
            <a:r>
              <a:rPr lang="en-US" sz="2900" i="1" dirty="0" err="1">
                <a:solidFill>
                  <a:schemeClr val="tx1">
                    <a:lumMod val="75000"/>
                    <a:lumOff val="25000"/>
                  </a:schemeClr>
                </a:solidFill>
                <a:latin typeface="Calibri" panose="020F0502020204030204" pitchFamily="34" charset="0"/>
              </a:rPr>
              <a:t>freundliches</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gewinnendes</a:t>
            </a:r>
            <a:r>
              <a:rPr lang="en-US" sz="2900" i="1" dirty="0">
                <a:solidFill>
                  <a:schemeClr val="tx1">
                    <a:lumMod val="75000"/>
                    <a:lumOff val="25000"/>
                  </a:schemeClr>
                </a:solidFill>
                <a:latin typeface="Calibri" panose="020F0502020204030204" pitchFamily="34" charset="0"/>
              </a:rPr>
              <a:t> und </a:t>
            </a:r>
            <a:r>
              <a:rPr lang="en-US" sz="2900" i="1" dirty="0" err="1">
                <a:solidFill>
                  <a:schemeClr val="tx1">
                    <a:lumMod val="75000"/>
                    <a:lumOff val="25000"/>
                  </a:schemeClr>
                </a:solidFill>
                <a:latin typeface="Calibri" panose="020F0502020204030204" pitchFamily="34" charset="0"/>
              </a:rPr>
              <a:t>Optimismus</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ausstrahlendes</a:t>
            </a:r>
            <a:r>
              <a:rPr lang="en-US" sz="2900" i="1" dirty="0">
                <a:solidFill>
                  <a:schemeClr val="tx1">
                    <a:lumMod val="75000"/>
                    <a:lumOff val="25000"/>
                  </a:schemeClr>
                </a:solidFill>
                <a:latin typeface="Calibri" panose="020F0502020204030204" pitchFamily="34" charset="0"/>
              </a:rPr>
              <a:t> Wesen</a:t>
            </a:r>
          </a:p>
          <a:p>
            <a:pPr marL="457200" indent="-457200">
              <a:lnSpc>
                <a:spcPct val="90000"/>
              </a:lnSpc>
              <a:spcBef>
                <a:spcPts val="1000"/>
              </a:spcBef>
              <a:buClr>
                <a:schemeClr val="accent1"/>
              </a:buClr>
              <a:buSzPct val="80000"/>
              <a:buFont typeface="Wingdings 3" charset="2"/>
              <a:buChar char=""/>
            </a:pPr>
            <a:r>
              <a:rPr lang="en-US" sz="2900" i="1" dirty="0">
                <a:solidFill>
                  <a:schemeClr val="tx1">
                    <a:lumMod val="75000"/>
                    <a:lumOff val="25000"/>
                  </a:schemeClr>
                </a:solidFill>
                <a:latin typeface="Calibri" panose="020F0502020204030204" pitchFamily="34" charset="0"/>
              </a:rPr>
              <a:t>Sein </a:t>
            </a:r>
            <a:r>
              <a:rPr lang="en-US" sz="2900" i="1" dirty="0" err="1">
                <a:solidFill>
                  <a:schemeClr val="tx1">
                    <a:lumMod val="75000"/>
                    <a:lumOff val="25000"/>
                  </a:schemeClr>
                </a:solidFill>
                <a:latin typeface="Calibri" panose="020F0502020204030204" pitchFamily="34" charset="0"/>
              </a:rPr>
              <a:t>Einsatz</a:t>
            </a:r>
            <a:r>
              <a:rPr lang="en-US" sz="2900" i="1" dirty="0">
                <a:solidFill>
                  <a:schemeClr val="tx1">
                    <a:lumMod val="75000"/>
                    <a:lumOff val="25000"/>
                  </a:schemeClr>
                </a:solidFill>
                <a:latin typeface="Calibri" panose="020F0502020204030204" pitchFamily="34" charset="0"/>
              </a:rPr>
              <a:t> für die </a:t>
            </a:r>
            <a:r>
              <a:rPr lang="en-US" sz="2900" i="1" dirty="0" err="1">
                <a:solidFill>
                  <a:schemeClr val="tx1">
                    <a:lumMod val="75000"/>
                    <a:lumOff val="25000"/>
                  </a:schemeClr>
                </a:solidFill>
                <a:latin typeface="Calibri" panose="020F0502020204030204" pitchFamily="34" charset="0"/>
              </a:rPr>
              <a:t>Landrechte</a:t>
            </a:r>
            <a:r>
              <a:rPr lang="en-US" sz="2900" i="1" dirty="0">
                <a:solidFill>
                  <a:schemeClr val="tx1">
                    <a:lumMod val="75000"/>
                    <a:lumOff val="25000"/>
                  </a:schemeClr>
                </a:solidFill>
                <a:latin typeface="Calibri" panose="020F0502020204030204" pitchFamily="34" charset="0"/>
              </a:rPr>
              <a:t> der Indios</a:t>
            </a:r>
          </a:p>
          <a:p>
            <a:pPr>
              <a:lnSpc>
                <a:spcPct val="90000"/>
              </a:lnSpc>
              <a:spcBef>
                <a:spcPts val="1000"/>
              </a:spcBef>
              <a:buClr>
                <a:schemeClr val="accent1"/>
              </a:buClr>
              <a:buSzPct val="80000"/>
            </a:pPr>
            <a:r>
              <a:rPr lang="en-US" sz="1400" dirty="0">
                <a:solidFill>
                  <a:schemeClr val="tx1">
                    <a:lumMod val="75000"/>
                    <a:lumOff val="25000"/>
                  </a:schemeClr>
                </a:solidFill>
                <a:latin typeface="Calibri" panose="020F0502020204030204" pitchFamily="34" charset="0"/>
              </a:rPr>
              <a:t>       </a:t>
            </a:r>
          </a:p>
          <a:p>
            <a:pPr>
              <a:lnSpc>
                <a:spcPct val="90000"/>
              </a:lnSpc>
              <a:spcBef>
                <a:spcPts val="1000"/>
              </a:spcBef>
              <a:buClr>
                <a:schemeClr val="accent1"/>
              </a:buClr>
              <a:buSzPct val="80000"/>
            </a:pPr>
            <a:r>
              <a:rPr lang="en-US" sz="2100" dirty="0">
                <a:solidFill>
                  <a:schemeClr val="tx1">
                    <a:lumMod val="75000"/>
                    <a:lumOff val="25000"/>
                  </a:schemeClr>
                </a:solidFill>
                <a:latin typeface="Calibri" panose="020F0502020204030204" pitchFamily="34" charset="0"/>
              </a:rPr>
              <a:t>	 </a:t>
            </a:r>
            <a:r>
              <a:rPr lang="en-US" sz="2100" dirty="0" err="1">
                <a:solidFill>
                  <a:schemeClr val="tx1">
                    <a:lumMod val="75000"/>
                    <a:lumOff val="25000"/>
                  </a:schemeClr>
                </a:solidFill>
                <a:latin typeface="Calibri" panose="020F0502020204030204" pitchFamily="34" charset="0"/>
              </a:rPr>
              <a:t>Erzbischof</a:t>
            </a:r>
            <a:r>
              <a:rPr lang="en-US" sz="2100" dirty="0">
                <a:solidFill>
                  <a:schemeClr val="tx1">
                    <a:lumMod val="75000"/>
                    <a:lumOff val="25000"/>
                  </a:schemeClr>
                </a:solidFill>
                <a:latin typeface="Calibri" panose="020F0502020204030204" pitchFamily="34" charset="0"/>
              </a:rPr>
              <a:t> </a:t>
            </a:r>
            <a:r>
              <a:rPr lang="en-US" sz="2100" dirty="0" err="1">
                <a:solidFill>
                  <a:schemeClr val="tx1">
                    <a:lumMod val="75000"/>
                    <a:lumOff val="25000"/>
                  </a:schemeClr>
                </a:solidFill>
                <a:latin typeface="Calibri" panose="020F0502020204030204" pitchFamily="34" charset="0"/>
              </a:rPr>
              <a:t>em</a:t>
            </a:r>
            <a:r>
              <a:rPr lang="en-US" sz="2100" dirty="0">
                <a:solidFill>
                  <a:schemeClr val="tx1">
                    <a:lumMod val="75000"/>
                    <a:lumOff val="25000"/>
                  </a:schemeClr>
                </a:solidFill>
                <a:latin typeface="Calibri" panose="020F0502020204030204" pitchFamily="34" charset="0"/>
              </a:rPr>
              <a:t>. Dr. Ludwig Schick, 6.10.2016</a:t>
            </a:r>
          </a:p>
          <a:p>
            <a:pPr>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latin typeface="Calibri" panose="020F0502020204030204" pitchFamily="34" charset="0"/>
            </a:endParaRPr>
          </a:p>
        </p:txBody>
      </p:sp>
      <p:sp>
        <p:nvSpPr>
          <p:cNvPr id="6" name="Foliennummernplatzhalter 5">
            <a:extLst>
              <a:ext uri="{FF2B5EF4-FFF2-40B4-BE49-F238E27FC236}">
                <a16:creationId xmlns:a16="http://schemas.microsoft.com/office/drawing/2014/main" id="{78055440-D105-FFD0-6134-E7BD93A5DE5F}"/>
              </a:ext>
            </a:extLst>
          </p:cNvPr>
          <p:cNvSpPr>
            <a:spLocks noGrp="1"/>
          </p:cNvSpPr>
          <p:nvPr>
            <p:ph type="sldNum" sz="quarter" idx="12"/>
          </p:nvPr>
        </p:nvSpPr>
        <p:spPr/>
        <p:txBody>
          <a:bodyPr/>
          <a:lstStyle/>
          <a:p>
            <a:fld id="{02ACA486-A55F-4196-98AB-F780B2F58532}" type="slidenum">
              <a:rPr lang="de-DE" smtClean="0"/>
              <a:t>46</a:t>
            </a:fld>
            <a:endParaRPr lang="de-DE"/>
          </a:p>
        </p:txBody>
      </p:sp>
    </p:spTree>
    <p:extLst>
      <p:ext uri="{BB962C8B-B14F-4D97-AF65-F5344CB8AC3E}">
        <p14:creationId xmlns:p14="http://schemas.microsoft.com/office/powerpoint/2010/main" val="1514673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0BF35CA-8AA0-428F-ABED-5B77A6C39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FA4A156A-791B-4BD9-8452-A798A15D2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7652CB1-59D3-4DAB-AD45-8DFB73895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83539C1B-883E-4130-95FA-2A6FD3E4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5" name="Rectangle 25">
              <a:extLst>
                <a:ext uri="{FF2B5EF4-FFF2-40B4-BE49-F238E27FC236}">
                  <a16:creationId xmlns:a16="http://schemas.microsoft.com/office/drawing/2014/main" id="{244CEE5F-144C-437F-9472-22EE3E3D1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Isosceles Triangle 15">
              <a:extLst>
                <a:ext uri="{FF2B5EF4-FFF2-40B4-BE49-F238E27FC236}">
                  <a16:creationId xmlns:a16="http://schemas.microsoft.com/office/drawing/2014/main" id="{0621BB31-AA71-4E9B-8854-3C62F162F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Rectangle 27">
              <a:extLst>
                <a:ext uri="{FF2B5EF4-FFF2-40B4-BE49-F238E27FC236}">
                  <a16:creationId xmlns:a16="http://schemas.microsoft.com/office/drawing/2014/main" id="{5336141D-E3C6-4E7B-8923-B31C3E16F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Rectangle 28">
              <a:extLst>
                <a:ext uri="{FF2B5EF4-FFF2-40B4-BE49-F238E27FC236}">
                  <a16:creationId xmlns:a16="http://schemas.microsoft.com/office/drawing/2014/main" id="{F113BE6F-9D13-4E70-B7AB-C8CC2546A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Rectangle 29">
              <a:extLst>
                <a:ext uri="{FF2B5EF4-FFF2-40B4-BE49-F238E27FC236}">
                  <a16:creationId xmlns:a16="http://schemas.microsoft.com/office/drawing/2014/main" id="{FBEB82C3-C636-4A90-B9A5-905EC38E0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Isosceles Triangle 19">
              <a:extLst>
                <a:ext uri="{FF2B5EF4-FFF2-40B4-BE49-F238E27FC236}">
                  <a16:creationId xmlns:a16="http://schemas.microsoft.com/office/drawing/2014/main" id="{646B4C4A-5A81-43CF-93ED-5FA59D5BE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1" name="Isosceles Triangle 20">
              <a:extLst>
                <a:ext uri="{FF2B5EF4-FFF2-40B4-BE49-F238E27FC236}">
                  <a16:creationId xmlns:a16="http://schemas.microsoft.com/office/drawing/2014/main" id="{C3715C1A-EBA1-41A6-AC20-D6A7C4871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a:extLst>
              <a:ext uri="{FF2B5EF4-FFF2-40B4-BE49-F238E27FC236}">
                <a16:creationId xmlns:a16="http://schemas.microsoft.com/office/drawing/2014/main" id="{14F526D3-5040-A400-8388-29DA197A34BD}"/>
              </a:ext>
            </a:extLst>
          </p:cNvPr>
          <p:cNvSpPr>
            <a:spLocks noGrp="1"/>
          </p:cNvSpPr>
          <p:nvPr>
            <p:ph type="title"/>
          </p:nvPr>
        </p:nvSpPr>
        <p:spPr>
          <a:xfrm>
            <a:off x="4974337" y="1265314"/>
            <a:ext cx="4299666" cy="3249131"/>
          </a:xfrm>
        </p:spPr>
        <p:txBody>
          <a:bodyPr vert="horz" lIns="91440" tIns="45720" rIns="91440" bIns="45720" rtlCol="0" anchor="b">
            <a:normAutofit/>
          </a:bodyPr>
          <a:lstStyle/>
          <a:p>
            <a:pPr>
              <a:lnSpc>
                <a:spcPct val="90000"/>
              </a:lnSpc>
            </a:pPr>
            <a:r>
              <a:rPr lang="en-US" sz="4600" dirty="0">
                <a:latin typeface="+mj-lt"/>
              </a:rPr>
              <a:t>Ein </a:t>
            </a:r>
            <a:r>
              <a:rPr lang="en-US" sz="4600" dirty="0" err="1">
                <a:latin typeface="+mj-lt"/>
              </a:rPr>
              <a:t>junger</a:t>
            </a:r>
            <a:r>
              <a:rPr lang="en-US" sz="4600" dirty="0">
                <a:latin typeface="+mj-lt"/>
              </a:rPr>
              <a:t> </a:t>
            </a:r>
            <a:r>
              <a:rPr lang="en-US" sz="4600" dirty="0" err="1">
                <a:latin typeface="+mj-lt"/>
              </a:rPr>
              <a:t>Glaubenszeuge</a:t>
            </a:r>
            <a:r>
              <a:rPr lang="en-US" sz="4600" dirty="0">
                <a:latin typeface="+mj-lt"/>
              </a:rPr>
              <a:t> und Künstler am Werk</a:t>
            </a:r>
          </a:p>
        </p:txBody>
      </p:sp>
      <p:sp>
        <p:nvSpPr>
          <p:cNvPr id="23" name="Isosceles Triangle 22">
            <a:extLst>
              <a:ext uri="{FF2B5EF4-FFF2-40B4-BE49-F238E27FC236}">
                <a16:creationId xmlns:a16="http://schemas.microsoft.com/office/drawing/2014/main" id="{03D271DD-C9EA-4985-BA0C-037A88FA3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pic>
        <p:nvPicPr>
          <p:cNvPr id="6" name="301A4411">
            <a:hlinkClick r:id="" action="ppaction://media"/>
            <a:extLst>
              <a:ext uri="{FF2B5EF4-FFF2-40B4-BE49-F238E27FC236}">
                <a16:creationId xmlns:a16="http://schemas.microsoft.com/office/drawing/2014/main" id="{57217D80-BCE9-2DF2-7D22-88D5F9CE27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9740" y="1265315"/>
            <a:ext cx="2644556" cy="4335340"/>
          </a:xfrm>
          <a:prstGeom prst="rect">
            <a:avLst/>
          </a:prstGeom>
        </p:spPr>
      </p:pic>
      <p:sp>
        <p:nvSpPr>
          <p:cNvPr id="3" name="Foliennummernplatzhalter 2">
            <a:extLst>
              <a:ext uri="{FF2B5EF4-FFF2-40B4-BE49-F238E27FC236}">
                <a16:creationId xmlns:a16="http://schemas.microsoft.com/office/drawing/2014/main" id="{AF16E0BD-E6FE-9798-DE87-038622D147DF}"/>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smtClean="0">
                <a:latin typeface="+mn-lt"/>
              </a:rPr>
              <a:pPr>
                <a:spcAft>
                  <a:spcPts val="600"/>
                </a:spcAft>
              </a:pPr>
              <a:t>47</a:t>
            </a:fld>
            <a:endParaRPr lang="en-US">
              <a:latin typeface="+mn-lt"/>
            </a:endParaRPr>
          </a:p>
        </p:txBody>
      </p:sp>
    </p:spTree>
    <p:extLst>
      <p:ext uri="{BB962C8B-B14F-4D97-AF65-F5344CB8AC3E}">
        <p14:creationId xmlns:p14="http://schemas.microsoft.com/office/powerpoint/2010/main" val="238711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Isosceles Triangle 14">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9151EBBE-9782-17F6-50F5-434921A80B0E}"/>
              </a:ext>
            </a:extLst>
          </p:cNvPr>
          <p:cNvSpPr>
            <a:spLocks noGrp="1"/>
          </p:cNvSpPr>
          <p:nvPr>
            <p:ph type="title"/>
          </p:nvPr>
        </p:nvSpPr>
        <p:spPr>
          <a:xfrm>
            <a:off x="5380563" y="3423437"/>
            <a:ext cx="3893439" cy="1646302"/>
          </a:xfrm>
        </p:spPr>
        <p:txBody>
          <a:bodyPr vert="horz" lIns="91440" tIns="45720" rIns="91440" bIns="45720" rtlCol="0" anchor="b">
            <a:noAutofit/>
          </a:bodyPr>
          <a:lstStyle/>
          <a:p>
            <a:pPr algn="r">
              <a:lnSpc>
                <a:spcPct val="90000"/>
              </a:lnSpc>
            </a:pPr>
            <a:r>
              <a:rPr lang="en-US" sz="4000" dirty="0"/>
              <a:t>2026</a:t>
            </a:r>
            <a:br>
              <a:rPr lang="en-US" sz="4000" dirty="0"/>
            </a:br>
            <a:r>
              <a:rPr lang="en-US" sz="4000" dirty="0" err="1"/>
              <a:t>Neujahrsempfang</a:t>
            </a:r>
            <a:r>
              <a:rPr lang="en-US" sz="4000" dirty="0"/>
              <a:t> </a:t>
            </a:r>
            <a:br>
              <a:rPr lang="en-US" sz="4000" dirty="0"/>
            </a:br>
            <a:r>
              <a:rPr lang="en-US" sz="4000" dirty="0"/>
              <a:t>des </a:t>
            </a:r>
            <a:r>
              <a:rPr lang="en-US" sz="4000" dirty="0" err="1"/>
              <a:t>Erzbischofs</a:t>
            </a:r>
            <a:r>
              <a:rPr lang="en-US" sz="4000" dirty="0"/>
              <a:t> </a:t>
            </a:r>
            <a:br>
              <a:rPr lang="en-US" sz="4000" dirty="0"/>
            </a:br>
            <a:r>
              <a:rPr lang="en-US" sz="4000" dirty="0"/>
              <a:t>Herwig </a:t>
            </a:r>
            <a:r>
              <a:rPr lang="en-US" sz="4000" dirty="0" err="1"/>
              <a:t>Gössl</a:t>
            </a:r>
            <a:r>
              <a:rPr lang="en-US" sz="4000" dirty="0"/>
              <a:t> </a:t>
            </a:r>
            <a:br>
              <a:rPr lang="en-US" sz="4000" dirty="0"/>
            </a:br>
            <a:br>
              <a:rPr lang="en-US" sz="4000" dirty="0"/>
            </a:br>
            <a:r>
              <a:rPr lang="en-US" sz="3200" dirty="0"/>
              <a:t>P. Rudolf </a:t>
            </a:r>
            <a:r>
              <a:rPr lang="en-US" sz="3200" dirty="0" err="1"/>
              <a:t>Lunkenbein</a:t>
            </a:r>
            <a:r>
              <a:rPr lang="en-US" sz="3200" dirty="0"/>
              <a:t> </a:t>
            </a:r>
            <a:r>
              <a:rPr lang="en-US" sz="3200" dirty="0" err="1"/>
              <a:t>als</a:t>
            </a:r>
            <a:r>
              <a:rPr lang="en-US" sz="3200" dirty="0"/>
              <a:t> </a:t>
            </a:r>
            <a:r>
              <a:rPr lang="en-US" sz="3200" dirty="0" err="1"/>
              <a:t>Glaubenszeuge</a:t>
            </a:r>
            <a:endParaRPr lang="en-US" sz="3200" dirty="0"/>
          </a:p>
        </p:txBody>
      </p:sp>
      <p:pic>
        <p:nvPicPr>
          <p:cNvPr id="4" name="Grafik 3">
            <a:extLst>
              <a:ext uri="{FF2B5EF4-FFF2-40B4-BE49-F238E27FC236}">
                <a16:creationId xmlns:a16="http://schemas.microsoft.com/office/drawing/2014/main" id="{17A5B719-0F10-C212-2B74-964E514BD7FB}"/>
              </a:ext>
            </a:extLst>
          </p:cNvPr>
          <p:cNvPicPr>
            <a:picLocks noChangeAspect="1"/>
          </p:cNvPicPr>
          <p:nvPr/>
        </p:nvPicPr>
        <p:blipFill>
          <a:blip r:embed="rId2"/>
          <a:srcRect t="1007" r="2" b="31258"/>
          <a:stretch>
            <a:fillRect/>
          </a:stretch>
        </p:blipFill>
        <p:spPr>
          <a:xfrm>
            <a:off x="365969" y="-8467"/>
            <a:ext cx="5062280" cy="3429000"/>
          </a:xfrm>
          <a:custGeom>
            <a:avLst/>
            <a:gdLst/>
            <a:ahLst/>
            <a:cxnLst/>
            <a:rect l="l" t="t" r="r" b="b"/>
            <a:pathLst>
              <a:path w="5062280" h="3429000">
                <a:moveTo>
                  <a:pt x="509916" y="0"/>
                </a:moveTo>
                <a:lnTo>
                  <a:pt x="5062280" y="0"/>
                </a:lnTo>
                <a:lnTo>
                  <a:pt x="5062280" y="21851"/>
                </a:lnTo>
                <a:lnTo>
                  <a:pt x="4549416" y="3429000"/>
                </a:lnTo>
                <a:lnTo>
                  <a:pt x="0" y="3429000"/>
                </a:lnTo>
                <a:close/>
              </a:path>
            </a:pathLst>
          </a:custGeom>
        </p:spPr>
      </p:pic>
      <p:pic>
        <p:nvPicPr>
          <p:cNvPr id="5" name="Grafik 4">
            <a:extLst>
              <a:ext uri="{FF2B5EF4-FFF2-40B4-BE49-F238E27FC236}">
                <a16:creationId xmlns:a16="http://schemas.microsoft.com/office/drawing/2014/main" id="{A6F30F7D-1903-65E1-3610-2F04FB8C267E}"/>
              </a:ext>
            </a:extLst>
          </p:cNvPr>
          <p:cNvPicPr>
            <a:picLocks noChangeAspect="1"/>
          </p:cNvPicPr>
          <p:nvPr/>
        </p:nvPicPr>
        <p:blipFill>
          <a:blip r:embed="rId3"/>
          <a:srcRect l="679" r="24931" b="2"/>
          <a:stretch>
            <a:fillRect/>
          </a:stretch>
        </p:blipFill>
        <p:spPr>
          <a:xfrm>
            <a:off x="20" y="3428999"/>
            <a:ext cx="4882076" cy="3429001"/>
          </a:xfrm>
          <a:custGeom>
            <a:avLst/>
            <a:gdLst/>
            <a:ahLst/>
            <a:cxnLst/>
            <a:rect l="l" t="t" r="r" b="b"/>
            <a:pathLst>
              <a:path w="4882096" h="3429001">
                <a:moveTo>
                  <a:pt x="332680" y="0"/>
                </a:moveTo>
                <a:lnTo>
                  <a:pt x="4882096" y="0"/>
                </a:lnTo>
                <a:lnTo>
                  <a:pt x="4365943" y="3429001"/>
                </a:lnTo>
                <a:lnTo>
                  <a:pt x="0" y="3429001"/>
                </a:lnTo>
                <a:lnTo>
                  <a:pt x="0" y="2237155"/>
                </a:lnTo>
                <a:close/>
              </a:path>
            </a:pathLst>
          </a:custGeom>
        </p:spPr>
      </p:pic>
      <p:cxnSp>
        <p:nvCxnSpPr>
          <p:cNvPr id="22" name="Straight Connector 21">
            <a:extLst>
              <a:ext uri="{FF2B5EF4-FFF2-40B4-BE49-F238E27FC236}">
                <a16:creationId xmlns:a16="http://schemas.microsoft.com/office/drawing/2014/main" id="{C3D8A61F-2418-4850-A6EE-EB06603668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33493"/>
            <a:ext cx="45494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Foliennummernplatzhalter 2">
            <a:extLst>
              <a:ext uri="{FF2B5EF4-FFF2-40B4-BE49-F238E27FC236}">
                <a16:creationId xmlns:a16="http://schemas.microsoft.com/office/drawing/2014/main" id="{26529E83-8CD8-8250-C8BA-92B100C715F1}"/>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smtClean="0"/>
              <a:pPr>
                <a:spcAft>
                  <a:spcPts val="600"/>
                </a:spcAft>
              </a:pPr>
              <a:t>48</a:t>
            </a:fld>
            <a:endParaRPr lang="en-US"/>
          </a:p>
        </p:txBody>
      </p:sp>
      <p:pic>
        <p:nvPicPr>
          <p:cNvPr id="7" name="Grafik 6">
            <a:extLst>
              <a:ext uri="{FF2B5EF4-FFF2-40B4-BE49-F238E27FC236}">
                <a16:creationId xmlns:a16="http://schemas.microsoft.com/office/drawing/2014/main" id="{4C9B92D9-516E-36B2-70EE-C26C5C22AEA5}"/>
              </a:ext>
            </a:extLst>
          </p:cNvPr>
          <p:cNvPicPr>
            <a:picLocks noChangeAspect="1"/>
          </p:cNvPicPr>
          <p:nvPr/>
        </p:nvPicPr>
        <p:blipFill>
          <a:blip r:embed="rId4"/>
          <a:stretch>
            <a:fillRect/>
          </a:stretch>
        </p:blipFill>
        <p:spPr>
          <a:xfrm>
            <a:off x="4632752" y="5928242"/>
            <a:ext cx="5432007" cy="591363"/>
          </a:xfrm>
          <a:prstGeom prst="rect">
            <a:avLst/>
          </a:prstGeom>
        </p:spPr>
      </p:pic>
    </p:spTree>
    <p:extLst>
      <p:ext uri="{BB962C8B-B14F-4D97-AF65-F5344CB8AC3E}">
        <p14:creationId xmlns:p14="http://schemas.microsoft.com/office/powerpoint/2010/main" val="138770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5536734" y="335277"/>
            <a:ext cx="3737268" cy="1320800"/>
          </a:xfrm>
        </p:spPr>
        <p:txBody>
          <a:bodyPr vert="horz" lIns="91440" tIns="45720" rIns="91440" bIns="45720" rtlCol="0" anchor="t">
            <a:normAutofit/>
          </a:bodyPr>
          <a:lstStyle/>
          <a:p>
            <a:pPr algn="ctr"/>
            <a:r>
              <a:rPr lang="en-US" sz="4000" dirty="0"/>
              <a:t>Ein </a:t>
            </a:r>
            <a:r>
              <a:rPr lang="en-US" sz="4000" dirty="0" err="1"/>
              <a:t>Märtyrer</a:t>
            </a:r>
            <a:r>
              <a:rPr lang="en-US" sz="4000" dirty="0"/>
              <a:t> des </a:t>
            </a:r>
            <a:r>
              <a:rPr lang="en-US" sz="4000" dirty="0" err="1"/>
              <a:t>Glaubens</a:t>
            </a:r>
            <a:endParaRPr lang="en-US" sz="4000" dirty="0"/>
          </a:p>
        </p:txBody>
      </p:sp>
      <p:sp>
        <p:nvSpPr>
          <p:cNvPr id="3" name="Rechteck 2"/>
          <p:cNvSpPr/>
          <p:nvPr/>
        </p:nvSpPr>
        <p:spPr>
          <a:xfrm>
            <a:off x="4775875" y="1690326"/>
            <a:ext cx="5394940" cy="5315478"/>
          </a:xfrm>
          <a:prstGeom prst="rect">
            <a:avLst/>
          </a:prstGeom>
        </p:spPr>
        <p:txBody>
          <a:bodyPr vert="horz" lIns="91440" tIns="45720" rIns="91440" bIns="45720" rtlCol="0">
            <a:normAutofit fontScale="55000" lnSpcReduction="20000"/>
          </a:bodyPr>
          <a:lstStyle/>
          <a:p>
            <a:pPr algn="ctr">
              <a:lnSpc>
                <a:spcPct val="120000"/>
              </a:lnSpc>
              <a:spcBef>
                <a:spcPts val="1000"/>
              </a:spcBef>
              <a:buClr>
                <a:schemeClr val="accent1"/>
              </a:buClr>
              <a:buSzPct val="80000"/>
              <a:buFont typeface="Wingdings 3" charset="2"/>
              <a:buChar char=""/>
            </a:pPr>
            <a:r>
              <a:rPr lang="en-US" sz="3800" b="1" i="1" dirty="0">
                <a:solidFill>
                  <a:schemeClr val="tx1">
                    <a:lumMod val="75000"/>
                    <a:lumOff val="25000"/>
                  </a:schemeClr>
                </a:solidFill>
                <a:latin typeface="Calibri" panose="020F0502020204030204" pitchFamily="34" charset="0"/>
              </a:rPr>
              <a:t>Viele </a:t>
            </a:r>
            <a:r>
              <a:rPr lang="en-US" sz="3800" b="1" i="1" dirty="0" err="1">
                <a:solidFill>
                  <a:schemeClr val="tx1">
                    <a:lumMod val="75000"/>
                    <a:lumOff val="25000"/>
                  </a:schemeClr>
                </a:solidFill>
                <a:latin typeface="Calibri" panose="020F0502020204030204" pitchFamily="34" charset="0"/>
              </a:rPr>
              <a:t>Gründe</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sprechen</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meines</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Erachtens</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dafür</a:t>
            </a:r>
            <a:r>
              <a:rPr lang="en-US" sz="3800" b="1" i="1" dirty="0">
                <a:solidFill>
                  <a:schemeClr val="tx1">
                    <a:lumMod val="75000"/>
                    <a:lumOff val="25000"/>
                  </a:schemeClr>
                </a:solidFill>
                <a:latin typeface="Calibri" panose="020F0502020204030204" pitchFamily="34" charset="0"/>
              </a:rPr>
              <a:t>, in P. </a:t>
            </a:r>
            <a:r>
              <a:rPr lang="en-US" sz="3800" b="1" i="1" dirty="0" err="1">
                <a:solidFill>
                  <a:schemeClr val="tx1">
                    <a:lumMod val="75000"/>
                    <a:lumOff val="25000"/>
                  </a:schemeClr>
                </a:solidFill>
                <a:latin typeface="Calibri" panose="020F0502020204030204" pitchFamily="34" charset="0"/>
              </a:rPr>
              <a:t>Lunkenbein</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einen</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Märtyrer</a:t>
            </a:r>
            <a:r>
              <a:rPr lang="en-US" sz="3800" b="1" i="1" dirty="0">
                <a:solidFill>
                  <a:schemeClr val="tx1">
                    <a:lumMod val="75000"/>
                    <a:lumOff val="25000"/>
                  </a:schemeClr>
                </a:solidFill>
                <a:latin typeface="Calibri" panose="020F0502020204030204" pitchFamily="34" charset="0"/>
              </a:rPr>
              <a:t> des </a:t>
            </a:r>
            <a:r>
              <a:rPr lang="en-US" sz="3800" b="1" i="1" dirty="0" err="1">
                <a:solidFill>
                  <a:schemeClr val="tx1">
                    <a:lumMod val="75000"/>
                    <a:lumOff val="25000"/>
                  </a:schemeClr>
                </a:solidFill>
                <a:latin typeface="Calibri" panose="020F0502020204030204" pitchFamily="34" charset="0"/>
              </a:rPr>
              <a:t>Glaubens</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zu</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sehen</a:t>
            </a:r>
            <a:r>
              <a:rPr lang="en-US" sz="3800" b="1" i="1" dirty="0">
                <a:solidFill>
                  <a:schemeClr val="tx1">
                    <a:lumMod val="75000"/>
                    <a:lumOff val="25000"/>
                  </a:schemeClr>
                </a:solidFill>
                <a:latin typeface="Calibri" panose="020F0502020204030204" pitchFamily="34" charset="0"/>
              </a:rPr>
              <a:t>, der </a:t>
            </a:r>
            <a:r>
              <a:rPr lang="en-US" sz="3800" b="1" i="1" dirty="0" err="1">
                <a:solidFill>
                  <a:schemeClr val="tx1">
                    <a:lumMod val="75000"/>
                    <a:lumOff val="25000"/>
                  </a:schemeClr>
                </a:solidFill>
                <a:latin typeface="Calibri" panose="020F0502020204030204" pitchFamily="34" charset="0"/>
              </a:rPr>
              <a:t>ein</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Vorbild</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vor</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allem</a:t>
            </a:r>
            <a:r>
              <a:rPr lang="en-US" sz="3800" b="1" i="1" dirty="0">
                <a:solidFill>
                  <a:schemeClr val="tx1">
                    <a:lumMod val="75000"/>
                    <a:lumOff val="25000"/>
                  </a:schemeClr>
                </a:solidFill>
                <a:latin typeface="Calibri" panose="020F0502020204030204" pitchFamily="34" charset="0"/>
              </a:rPr>
              <a:t> für </a:t>
            </a:r>
            <a:r>
              <a:rPr lang="en-US" sz="3800" b="1" i="1" dirty="0" err="1">
                <a:solidFill>
                  <a:schemeClr val="tx1">
                    <a:lumMod val="75000"/>
                    <a:lumOff val="25000"/>
                  </a:schemeClr>
                </a:solidFill>
                <a:latin typeface="Calibri" panose="020F0502020204030204" pitchFamily="34" charset="0"/>
              </a:rPr>
              <a:t>junge</a:t>
            </a:r>
            <a:r>
              <a:rPr lang="en-US" sz="3800" b="1" i="1" dirty="0">
                <a:solidFill>
                  <a:schemeClr val="tx1">
                    <a:lumMod val="75000"/>
                    <a:lumOff val="25000"/>
                  </a:schemeClr>
                </a:solidFill>
                <a:latin typeface="Calibri" panose="020F0502020204030204" pitchFamily="34" charset="0"/>
              </a:rPr>
              <a:t> Menschen </a:t>
            </a:r>
            <a:r>
              <a:rPr lang="en-US" sz="3800" b="1" i="1" dirty="0" err="1">
                <a:solidFill>
                  <a:schemeClr val="tx1">
                    <a:lumMod val="75000"/>
                    <a:lumOff val="25000"/>
                  </a:schemeClr>
                </a:solidFill>
                <a:latin typeface="Calibri" panose="020F0502020204030204" pitchFamily="34" charset="0"/>
              </a:rPr>
              <a:t>unserer</a:t>
            </a:r>
            <a:r>
              <a:rPr lang="en-US" sz="3800" b="1" i="1" dirty="0">
                <a:solidFill>
                  <a:schemeClr val="tx1">
                    <a:lumMod val="75000"/>
                    <a:lumOff val="25000"/>
                  </a:schemeClr>
                </a:solidFill>
                <a:latin typeface="Calibri" panose="020F0502020204030204" pitchFamily="34" charset="0"/>
              </a:rPr>
              <a:t> Zeit sein </a:t>
            </a:r>
            <a:r>
              <a:rPr lang="en-US" sz="3800" b="1" i="1" dirty="0" err="1">
                <a:solidFill>
                  <a:schemeClr val="tx1">
                    <a:lumMod val="75000"/>
                    <a:lumOff val="25000"/>
                  </a:schemeClr>
                </a:solidFill>
                <a:latin typeface="Calibri" panose="020F0502020204030204" pitchFamily="34" charset="0"/>
              </a:rPr>
              <a:t>kann</a:t>
            </a:r>
            <a:r>
              <a:rPr lang="en-US" sz="3800" b="1" i="1" dirty="0">
                <a:solidFill>
                  <a:schemeClr val="tx1">
                    <a:lumMod val="75000"/>
                    <a:lumOff val="25000"/>
                  </a:schemeClr>
                </a:solidFill>
                <a:latin typeface="Calibri" panose="020F0502020204030204" pitchFamily="34" charset="0"/>
              </a:rPr>
              <a:t>: Seine </a:t>
            </a:r>
            <a:r>
              <a:rPr lang="en-US" sz="3800" b="1" i="1" dirty="0" err="1">
                <a:solidFill>
                  <a:schemeClr val="tx1">
                    <a:lumMod val="75000"/>
                    <a:lumOff val="25000"/>
                  </a:schemeClr>
                </a:solidFill>
                <a:latin typeface="Calibri" panose="020F0502020204030204" pitchFamily="34" charset="0"/>
              </a:rPr>
              <a:t>Opferbereitschaft</a:t>
            </a:r>
            <a:r>
              <a:rPr lang="en-US" sz="3800" b="1" i="1" dirty="0">
                <a:solidFill>
                  <a:schemeClr val="tx1">
                    <a:lumMod val="75000"/>
                    <a:lumOff val="25000"/>
                  </a:schemeClr>
                </a:solidFill>
                <a:latin typeface="Calibri" panose="020F0502020204030204" pitchFamily="34" charset="0"/>
              </a:rPr>
              <a:t>, sein </a:t>
            </a:r>
            <a:r>
              <a:rPr lang="en-US" sz="3800" b="1" i="1" dirty="0" err="1">
                <a:solidFill>
                  <a:schemeClr val="tx1">
                    <a:lumMod val="75000"/>
                    <a:lumOff val="25000"/>
                  </a:schemeClr>
                </a:solidFill>
                <a:latin typeface="Calibri" panose="020F0502020204030204" pitchFamily="34" charset="0"/>
              </a:rPr>
              <a:t>unermüdlicher</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Einsatz</a:t>
            </a:r>
            <a:r>
              <a:rPr lang="en-US" sz="3800" b="1" i="1" dirty="0">
                <a:solidFill>
                  <a:schemeClr val="tx1">
                    <a:lumMod val="75000"/>
                    <a:lumOff val="25000"/>
                  </a:schemeClr>
                </a:solidFill>
                <a:latin typeface="Calibri" panose="020F0502020204030204" pitchFamily="34" charset="0"/>
              </a:rPr>
              <a:t> für die </a:t>
            </a:r>
            <a:r>
              <a:rPr lang="en-US" sz="3800" b="1" i="1" dirty="0" err="1">
                <a:solidFill>
                  <a:schemeClr val="tx1">
                    <a:lumMod val="75000"/>
                    <a:lumOff val="25000"/>
                  </a:schemeClr>
                </a:solidFill>
                <a:latin typeface="Calibri" panose="020F0502020204030204" pitchFamily="34" charset="0"/>
              </a:rPr>
              <a:t>Glaubensverbreitung</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sowie</a:t>
            </a:r>
            <a:r>
              <a:rPr lang="en-US" sz="3800" b="1" i="1" dirty="0">
                <a:solidFill>
                  <a:schemeClr val="tx1">
                    <a:lumMod val="75000"/>
                    <a:lumOff val="25000"/>
                  </a:schemeClr>
                </a:solidFill>
                <a:latin typeface="Calibri" panose="020F0502020204030204" pitchFamily="34" charset="0"/>
              </a:rPr>
              <a:t> für die </a:t>
            </a:r>
            <a:r>
              <a:rPr lang="en-US" sz="3800" b="1" i="1" dirty="0" err="1">
                <a:solidFill>
                  <a:schemeClr val="tx1">
                    <a:lumMod val="75000"/>
                    <a:lumOff val="25000"/>
                  </a:schemeClr>
                </a:solidFill>
                <a:latin typeface="Calibri" panose="020F0502020204030204" pitchFamily="34" charset="0"/>
              </a:rPr>
              <a:t>Verbesserung</a:t>
            </a:r>
            <a:r>
              <a:rPr lang="en-US" sz="3800" b="1" i="1" dirty="0">
                <a:solidFill>
                  <a:schemeClr val="tx1">
                    <a:lumMod val="75000"/>
                    <a:lumOff val="25000"/>
                  </a:schemeClr>
                </a:solidFill>
                <a:latin typeface="Calibri" panose="020F0502020204030204" pitchFamily="34" charset="0"/>
              </a:rPr>
              <a:t> der </a:t>
            </a:r>
            <a:r>
              <a:rPr lang="en-US" sz="3800" b="1" i="1" dirty="0" err="1">
                <a:solidFill>
                  <a:schemeClr val="tx1">
                    <a:lumMod val="75000"/>
                    <a:lumOff val="25000"/>
                  </a:schemeClr>
                </a:solidFill>
                <a:latin typeface="Calibri" panose="020F0502020204030204" pitchFamily="34" charset="0"/>
              </a:rPr>
              <a:t>Lebensbedingungen</a:t>
            </a:r>
            <a:r>
              <a:rPr lang="en-US" sz="3800" b="1" i="1" dirty="0">
                <a:solidFill>
                  <a:schemeClr val="tx1">
                    <a:lumMod val="75000"/>
                    <a:lumOff val="25000"/>
                  </a:schemeClr>
                </a:solidFill>
                <a:latin typeface="Calibri" panose="020F0502020204030204" pitchFamily="34" charset="0"/>
              </a:rPr>
              <a:t> der </a:t>
            </a:r>
            <a:r>
              <a:rPr lang="en-US" sz="3800" b="1" i="1" dirty="0" err="1">
                <a:solidFill>
                  <a:schemeClr val="tx1">
                    <a:lumMod val="75000"/>
                    <a:lumOff val="25000"/>
                  </a:schemeClr>
                </a:solidFill>
                <a:latin typeface="Calibri" panose="020F0502020204030204" pitchFamily="34" charset="0"/>
              </a:rPr>
              <a:t>ihm</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anvertrauten</a:t>
            </a:r>
            <a:r>
              <a:rPr lang="en-US" sz="3800" b="1" i="1" dirty="0">
                <a:solidFill>
                  <a:schemeClr val="tx1">
                    <a:lumMod val="75000"/>
                    <a:lumOff val="25000"/>
                  </a:schemeClr>
                </a:solidFill>
                <a:latin typeface="Calibri" panose="020F0502020204030204" pitchFamily="34" charset="0"/>
              </a:rPr>
              <a:t> Menschen </a:t>
            </a:r>
            <a:r>
              <a:rPr lang="en-US" sz="3800" b="1" i="1" dirty="0" err="1">
                <a:solidFill>
                  <a:schemeClr val="tx1">
                    <a:lumMod val="75000"/>
                    <a:lumOff val="25000"/>
                  </a:schemeClr>
                </a:solidFill>
                <a:latin typeface="Calibri" panose="020F0502020204030204" pitchFamily="34" charset="0"/>
              </a:rPr>
              <a:t>sowie</a:t>
            </a:r>
            <a:r>
              <a:rPr lang="en-US" sz="3800" b="1" i="1" dirty="0">
                <a:solidFill>
                  <a:schemeClr val="tx1">
                    <a:lumMod val="75000"/>
                    <a:lumOff val="25000"/>
                  </a:schemeClr>
                </a:solidFill>
                <a:latin typeface="Calibri" panose="020F0502020204030204" pitchFamily="34" charset="0"/>
              </a:rPr>
              <a:t> sein </a:t>
            </a:r>
            <a:r>
              <a:rPr lang="en-US" sz="3800" b="1" i="1" dirty="0" err="1">
                <a:solidFill>
                  <a:schemeClr val="tx1">
                    <a:lumMod val="75000"/>
                    <a:lumOff val="25000"/>
                  </a:schemeClr>
                </a:solidFill>
                <a:latin typeface="Calibri" panose="020F0502020204030204" pitchFamily="34" charset="0"/>
              </a:rPr>
              <a:t>Einsatz</a:t>
            </a:r>
            <a:r>
              <a:rPr lang="en-US" sz="3800" b="1" i="1" dirty="0">
                <a:solidFill>
                  <a:schemeClr val="tx1">
                    <a:lumMod val="75000"/>
                    <a:lumOff val="25000"/>
                  </a:schemeClr>
                </a:solidFill>
                <a:latin typeface="Calibri" panose="020F0502020204030204" pitchFamily="34" charset="0"/>
              </a:rPr>
              <a:t> für die </a:t>
            </a:r>
            <a:r>
              <a:rPr lang="en-US" sz="3800" b="1" i="1" dirty="0" err="1">
                <a:solidFill>
                  <a:schemeClr val="tx1">
                    <a:lumMod val="75000"/>
                    <a:lumOff val="25000"/>
                  </a:schemeClr>
                </a:solidFill>
                <a:latin typeface="Calibri" panose="020F0502020204030204" pitchFamily="34" charset="0"/>
              </a:rPr>
              <a:t>Landrechte</a:t>
            </a:r>
            <a:r>
              <a:rPr lang="en-US" sz="3800" b="1" i="1" dirty="0">
                <a:solidFill>
                  <a:schemeClr val="tx1">
                    <a:lumMod val="75000"/>
                    <a:lumOff val="25000"/>
                  </a:schemeClr>
                </a:solidFill>
                <a:latin typeface="Calibri" panose="020F0502020204030204" pitchFamily="34" charset="0"/>
              </a:rPr>
              <a:t> der Indios. Seine </a:t>
            </a:r>
            <a:r>
              <a:rPr lang="en-US" sz="3800" b="1" i="1" dirty="0" err="1">
                <a:solidFill>
                  <a:schemeClr val="tx1">
                    <a:lumMod val="75000"/>
                    <a:lumOff val="25000"/>
                  </a:schemeClr>
                </a:solidFill>
                <a:latin typeface="Calibri" panose="020F0502020204030204" pitchFamily="34" charset="0"/>
              </a:rPr>
              <a:t>Seligsprechung</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wäre</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ein</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wichtiges</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Zeichen</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dafür</a:t>
            </a:r>
            <a:r>
              <a:rPr lang="en-US" sz="3800" b="1" i="1" dirty="0">
                <a:solidFill>
                  <a:schemeClr val="tx1">
                    <a:lumMod val="75000"/>
                    <a:lumOff val="25000"/>
                  </a:schemeClr>
                </a:solidFill>
                <a:latin typeface="Calibri" panose="020F0502020204030204" pitchFamily="34" charset="0"/>
              </a:rPr>
              <a:t>, was der </a:t>
            </a:r>
            <a:r>
              <a:rPr lang="en-US" sz="3800" b="1" i="1" dirty="0" err="1">
                <a:solidFill>
                  <a:schemeClr val="tx1">
                    <a:lumMod val="75000"/>
                    <a:lumOff val="25000"/>
                  </a:schemeClr>
                </a:solidFill>
                <a:latin typeface="Calibri" panose="020F0502020204030204" pitchFamily="34" charset="0"/>
              </a:rPr>
              <a:t>Auftrag</a:t>
            </a:r>
            <a:r>
              <a:rPr lang="en-US" sz="3800" b="1" i="1" dirty="0">
                <a:solidFill>
                  <a:schemeClr val="tx1">
                    <a:lumMod val="75000"/>
                    <a:lumOff val="25000"/>
                  </a:schemeClr>
                </a:solidFill>
                <a:latin typeface="Calibri" panose="020F0502020204030204" pitchFamily="34" charset="0"/>
              </a:rPr>
              <a:t> der Kirche war, </a:t>
            </a:r>
            <a:r>
              <a:rPr lang="en-US" sz="3800" b="1" i="1" dirty="0" err="1">
                <a:solidFill>
                  <a:schemeClr val="tx1">
                    <a:lumMod val="75000"/>
                    <a:lumOff val="25000"/>
                  </a:schemeClr>
                </a:solidFill>
                <a:latin typeface="Calibri" panose="020F0502020204030204" pitchFamily="34" charset="0"/>
              </a:rPr>
              <a:t>ist</a:t>
            </a:r>
            <a:r>
              <a:rPr lang="en-US" sz="3800" b="1" i="1" dirty="0">
                <a:solidFill>
                  <a:schemeClr val="tx1">
                    <a:lumMod val="75000"/>
                    <a:lumOff val="25000"/>
                  </a:schemeClr>
                </a:solidFill>
                <a:latin typeface="Calibri" panose="020F0502020204030204" pitchFamily="34" charset="0"/>
              </a:rPr>
              <a:t> und </a:t>
            </a:r>
            <a:r>
              <a:rPr lang="en-US" sz="3800" b="1" i="1" dirty="0" err="1">
                <a:solidFill>
                  <a:schemeClr val="tx1">
                    <a:lumMod val="75000"/>
                    <a:lumOff val="25000"/>
                  </a:schemeClr>
                </a:solidFill>
                <a:latin typeface="Calibri" panose="020F0502020204030204" pitchFamily="34" charset="0"/>
              </a:rPr>
              <a:t>bleibt</a:t>
            </a:r>
            <a:r>
              <a:rPr lang="en-US" sz="3800" b="1" i="1" dirty="0">
                <a:solidFill>
                  <a:schemeClr val="tx1">
                    <a:lumMod val="75000"/>
                    <a:lumOff val="25000"/>
                  </a:schemeClr>
                </a:solidFill>
                <a:latin typeface="Calibri" panose="020F0502020204030204" pitchFamily="34" charset="0"/>
              </a:rPr>
              <a:t>: Aus dem </a:t>
            </a:r>
            <a:r>
              <a:rPr lang="en-US" sz="3800" b="1" i="1" dirty="0" err="1">
                <a:solidFill>
                  <a:schemeClr val="tx1">
                    <a:lumMod val="75000"/>
                    <a:lumOff val="25000"/>
                  </a:schemeClr>
                </a:solidFill>
                <a:latin typeface="Calibri" panose="020F0502020204030204" pitchFamily="34" charset="0"/>
              </a:rPr>
              <a:t>Glauben</a:t>
            </a:r>
            <a:r>
              <a:rPr lang="en-US" sz="3800" b="1" i="1" dirty="0">
                <a:solidFill>
                  <a:schemeClr val="tx1">
                    <a:lumMod val="75000"/>
                    <a:lumOff val="25000"/>
                  </a:schemeClr>
                </a:solidFill>
                <a:latin typeface="Calibri" panose="020F0502020204030204" pitchFamily="34" charset="0"/>
              </a:rPr>
              <a:t> an die </a:t>
            </a:r>
            <a:r>
              <a:rPr lang="en-US" sz="3800" b="1" i="1" dirty="0" err="1">
                <a:solidFill>
                  <a:schemeClr val="tx1">
                    <a:lumMod val="75000"/>
                    <a:lumOff val="25000"/>
                  </a:schemeClr>
                </a:solidFill>
                <a:latin typeface="Calibri" panose="020F0502020204030204" pitchFamily="34" charset="0"/>
              </a:rPr>
              <a:t>Botschaft</a:t>
            </a:r>
            <a:r>
              <a:rPr lang="en-US" sz="3800" b="1" i="1" dirty="0">
                <a:solidFill>
                  <a:schemeClr val="tx1">
                    <a:lumMod val="75000"/>
                    <a:lumOff val="25000"/>
                  </a:schemeClr>
                </a:solidFill>
                <a:latin typeface="Calibri" panose="020F0502020204030204" pitchFamily="34" charset="0"/>
              </a:rPr>
              <a:t> Jesu Christi für </a:t>
            </a:r>
            <a:r>
              <a:rPr lang="en-US" sz="3800" b="1" i="1" dirty="0" err="1">
                <a:solidFill>
                  <a:schemeClr val="tx1">
                    <a:lumMod val="75000"/>
                    <a:lumOff val="25000"/>
                  </a:schemeClr>
                </a:solidFill>
                <a:latin typeface="Calibri" panose="020F0502020204030204" pitchFamily="34" charset="0"/>
              </a:rPr>
              <a:t>Gerechtigkeit</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einzutreten</a:t>
            </a:r>
            <a:r>
              <a:rPr lang="en-US" sz="3800" b="1" i="1" dirty="0">
                <a:solidFill>
                  <a:schemeClr val="tx1">
                    <a:lumMod val="75000"/>
                    <a:lumOff val="25000"/>
                  </a:schemeClr>
                </a:solidFill>
                <a:latin typeface="Calibri" panose="020F0502020204030204" pitchFamily="34" charset="0"/>
              </a:rPr>
              <a:t> bis </a:t>
            </a:r>
            <a:r>
              <a:rPr lang="en-US" sz="3800" b="1" i="1" dirty="0" err="1">
                <a:solidFill>
                  <a:schemeClr val="tx1">
                    <a:lumMod val="75000"/>
                    <a:lumOff val="25000"/>
                  </a:schemeClr>
                </a:solidFill>
                <a:latin typeface="Calibri" panose="020F0502020204030204" pitchFamily="34" charset="0"/>
              </a:rPr>
              <a:t>zur</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Hingabe</a:t>
            </a:r>
            <a:r>
              <a:rPr lang="en-US" sz="3800" b="1" i="1" dirty="0">
                <a:solidFill>
                  <a:schemeClr val="tx1">
                    <a:lumMod val="75000"/>
                    <a:lumOff val="25000"/>
                  </a:schemeClr>
                </a:solidFill>
                <a:latin typeface="Calibri" panose="020F0502020204030204" pitchFamily="34" charset="0"/>
              </a:rPr>
              <a:t> des Lebens.</a:t>
            </a:r>
            <a:endParaRPr lang="en-US" sz="2600" b="1" i="1" dirty="0">
              <a:solidFill>
                <a:schemeClr val="tx1">
                  <a:lumMod val="75000"/>
                  <a:lumOff val="25000"/>
                </a:schemeClr>
              </a:solidFill>
              <a:latin typeface="Calibri" panose="020F0502020204030204" pitchFamily="34" charset="0"/>
            </a:endParaRPr>
          </a:p>
          <a:p>
            <a:pPr algn="ctr">
              <a:lnSpc>
                <a:spcPct val="90000"/>
              </a:lnSpc>
              <a:spcBef>
                <a:spcPts val="1000"/>
              </a:spcBef>
              <a:buClr>
                <a:schemeClr val="accent1"/>
              </a:buClr>
              <a:buSzPct val="80000"/>
            </a:pPr>
            <a:r>
              <a:rPr lang="en-US" sz="2200" i="1" dirty="0">
                <a:solidFill>
                  <a:schemeClr val="tx1">
                    <a:lumMod val="75000"/>
                    <a:lumOff val="25000"/>
                  </a:schemeClr>
                </a:solidFill>
                <a:latin typeface="Calibri" panose="020F0502020204030204" pitchFamily="34" charset="0"/>
              </a:rPr>
              <a:t>Herwig </a:t>
            </a:r>
            <a:r>
              <a:rPr lang="en-US" sz="2200" i="1" dirty="0" err="1">
                <a:solidFill>
                  <a:schemeClr val="tx1">
                    <a:lumMod val="75000"/>
                    <a:lumOff val="25000"/>
                  </a:schemeClr>
                </a:solidFill>
                <a:latin typeface="Calibri" panose="020F0502020204030204" pitchFamily="34" charset="0"/>
              </a:rPr>
              <a:t>Gössl</a:t>
            </a:r>
            <a:r>
              <a:rPr lang="en-US" sz="2200" i="1" dirty="0">
                <a:solidFill>
                  <a:schemeClr val="tx1">
                    <a:lumMod val="75000"/>
                    <a:lumOff val="25000"/>
                  </a:schemeClr>
                </a:solidFill>
                <a:latin typeface="Calibri" panose="020F0502020204030204" pitchFamily="34" charset="0"/>
              </a:rPr>
              <a:t>, </a:t>
            </a:r>
            <a:r>
              <a:rPr lang="en-US" sz="2200" i="1" dirty="0" err="1">
                <a:solidFill>
                  <a:schemeClr val="tx1">
                    <a:lumMod val="75000"/>
                    <a:lumOff val="25000"/>
                  </a:schemeClr>
                </a:solidFill>
                <a:latin typeface="Calibri" panose="020F0502020204030204" pitchFamily="34" charset="0"/>
              </a:rPr>
              <a:t>Erzbischof</a:t>
            </a:r>
            <a:r>
              <a:rPr lang="en-US" sz="2200" i="1" dirty="0">
                <a:solidFill>
                  <a:schemeClr val="tx1">
                    <a:lumMod val="75000"/>
                    <a:lumOff val="25000"/>
                  </a:schemeClr>
                </a:solidFill>
                <a:latin typeface="Calibri" panose="020F0502020204030204" pitchFamily="34" charset="0"/>
              </a:rPr>
              <a:t> von Bamberg, 15.07.2024</a:t>
            </a:r>
          </a:p>
          <a:p>
            <a:pPr>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latin typeface="Calibri" panose="020F0502020204030204" pitchFamily="34" charset="0"/>
            </a:endParaRPr>
          </a:p>
        </p:txBody>
      </p:sp>
      <p:pic>
        <p:nvPicPr>
          <p:cNvPr id="4" name="Grafik 3"/>
          <p:cNvPicPr>
            <a:picLocks noChangeAspect="1"/>
          </p:cNvPicPr>
          <p:nvPr/>
        </p:nvPicPr>
        <p:blipFill rotWithShape="1">
          <a:blip r:embed="rId2"/>
          <a:srcRect l="44916" r="20668" b="1"/>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1" name="Isosceles Triangle 2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3CB1518E-B3DC-01B0-054B-EB489C8E1E48}"/>
              </a:ext>
            </a:extLst>
          </p:cNvPr>
          <p:cNvSpPr>
            <a:spLocks noGrp="1"/>
          </p:cNvSpPr>
          <p:nvPr>
            <p:ph type="sldNum" sz="quarter" idx="12"/>
          </p:nvPr>
        </p:nvSpPr>
        <p:spPr/>
        <p:txBody>
          <a:bodyPr/>
          <a:lstStyle/>
          <a:p>
            <a:fld id="{02ACA486-A55F-4196-98AB-F780B2F58532}" type="slidenum">
              <a:rPr lang="de-DE" smtClean="0"/>
              <a:t>49</a:t>
            </a:fld>
            <a:endParaRPr lang="de-DE"/>
          </a:p>
        </p:txBody>
      </p:sp>
    </p:spTree>
    <p:extLst>
      <p:ext uri="{BB962C8B-B14F-4D97-AF65-F5344CB8AC3E}">
        <p14:creationId xmlns:p14="http://schemas.microsoft.com/office/powerpoint/2010/main" val="3451665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5184033" y="718458"/>
            <a:ext cx="4834932" cy="1930400"/>
          </a:xfrm>
        </p:spPr>
        <p:txBody>
          <a:bodyPr vert="horz" lIns="91440" tIns="45720" rIns="91440" bIns="45720" rtlCol="0" anchor="t">
            <a:normAutofit/>
          </a:bodyPr>
          <a:lstStyle/>
          <a:p>
            <a:pPr>
              <a:lnSpc>
                <a:spcPct val="90000"/>
              </a:lnSpc>
            </a:pPr>
            <a:r>
              <a:rPr lang="en-US" sz="4000" dirty="0"/>
              <a:t>Ein </a:t>
            </a:r>
            <a:r>
              <a:rPr lang="en-US" sz="4000" dirty="0" err="1"/>
              <a:t>Missionar</a:t>
            </a:r>
            <a:r>
              <a:rPr lang="en-US" sz="4000" dirty="0"/>
              <a:t> </a:t>
            </a:r>
            <a:r>
              <a:rPr lang="en-US" sz="4000" dirty="0" err="1"/>
              <a:t>im</a:t>
            </a:r>
            <a:r>
              <a:rPr lang="en-US" sz="4000" dirty="0"/>
              <a:t> </a:t>
            </a:r>
            <a:r>
              <a:rPr lang="en-US" sz="4000" dirty="0" err="1"/>
              <a:t>Einsatz</a:t>
            </a:r>
            <a:r>
              <a:rPr lang="en-US" sz="4000" dirty="0"/>
              <a:t> für </a:t>
            </a:r>
            <a:r>
              <a:rPr lang="en-US" sz="4000" dirty="0" err="1"/>
              <a:t>ihre</a:t>
            </a:r>
            <a:r>
              <a:rPr lang="en-US" sz="4000" dirty="0"/>
              <a:t> Rechte</a:t>
            </a:r>
          </a:p>
        </p:txBody>
      </p:sp>
      <p:sp>
        <p:nvSpPr>
          <p:cNvPr id="4" name="Textfeld 3"/>
          <p:cNvSpPr txBox="1"/>
          <p:nvPr/>
        </p:nvSpPr>
        <p:spPr>
          <a:xfrm>
            <a:off x="5209563" y="2160589"/>
            <a:ext cx="4390705" cy="4087811"/>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1700" dirty="0">
                <a:solidFill>
                  <a:schemeClr val="tx1">
                    <a:lumMod val="75000"/>
                    <a:lumOff val="25000"/>
                  </a:schemeClr>
                </a:solidFill>
                <a:latin typeface="Calibri" panose="020F0502020204030204" pitchFamily="34" charset="0"/>
              </a:rPr>
              <a:t>Der </a:t>
            </a:r>
            <a:r>
              <a:rPr lang="en-US" sz="1700" dirty="0" err="1">
                <a:solidFill>
                  <a:schemeClr val="tx1">
                    <a:lumMod val="75000"/>
                    <a:lumOff val="25000"/>
                  </a:schemeClr>
                </a:solidFill>
                <a:latin typeface="Calibri" panose="020F0502020204030204" pitchFamily="34" charset="0"/>
              </a:rPr>
              <a:t>Salesianer-Missionar</a:t>
            </a:r>
            <a:r>
              <a:rPr lang="en-US" sz="1700" dirty="0">
                <a:solidFill>
                  <a:schemeClr val="tx1">
                    <a:lumMod val="75000"/>
                    <a:lumOff val="25000"/>
                  </a:schemeClr>
                </a:solidFill>
                <a:latin typeface="Calibri" panose="020F0502020204030204" pitchFamily="34" charset="0"/>
              </a:rPr>
              <a:t> P. Rudolf </a:t>
            </a:r>
            <a:r>
              <a:rPr lang="en-US" sz="1700" dirty="0" err="1">
                <a:solidFill>
                  <a:schemeClr val="tx1">
                    <a:lumMod val="75000"/>
                    <a:lumOff val="25000"/>
                  </a:schemeClr>
                </a:solidFill>
                <a:latin typeface="Calibri" panose="020F0502020204030204" pitchFamily="34" charset="0"/>
              </a:rPr>
              <a:t>Lunkenbein</a:t>
            </a:r>
            <a:r>
              <a:rPr lang="en-US" sz="1700" dirty="0">
                <a:solidFill>
                  <a:schemeClr val="tx1">
                    <a:lumMod val="75000"/>
                    <a:lumOff val="25000"/>
                  </a:schemeClr>
                </a:solidFill>
                <a:latin typeface="Calibri" panose="020F0502020204030204" pitchFamily="34" charset="0"/>
              </a:rPr>
              <a:t> auf der </a:t>
            </a:r>
            <a:r>
              <a:rPr lang="en-US" sz="1700" dirty="0" err="1">
                <a:solidFill>
                  <a:schemeClr val="tx1">
                    <a:lumMod val="75000"/>
                    <a:lumOff val="25000"/>
                  </a:schemeClr>
                </a:solidFill>
                <a:latin typeface="Calibri" panose="020F0502020204030204" pitchFamily="34" charset="0"/>
              </a:rPr>
              <a:t>Seite</a:t>
            </a:r>
            <a:r>
              <a:rPr lang="en-US" sz="1700" dirty="0">
                <a:solidFill>
                  <a:schemeClr val="tx1">
                    <a:lumMod val="75000"/>
                    <a:lumOff val="25000"/>
                  </a:schemeClr>
                </a:solidFill>
                <a:latin typeface="Calibri" panose="020F0502020204030204" pitchFamily="34" charset="0"/>
              </a:rPr>
              <a:t> der </a:t>
            </a:r>
            <a:r>
              <a:rPr lang="en-US" sz="1700" dirty="0" err="1">
                <a:solidFill>
                  <a:schemeClr val="tx1">
                    <a:lumMod val="75000"/>
                    <a:lumOff val="25000"/>
                  </a:schemeClr>
                </a:solidFill>
                <a:latin typeface="Calibri" panose="020F0502020204030204" pitchFamily="34" charset="0"/>
              </a:rPr>
              <a:t>indigenen</a:t>
            </a:r>
            <a:r>
              <a:rPr lang="en-US" sz="1700" dirty="0">
                <a:solidFill>
                  <a:schemeClr val="tx1">
                    <a:lumMod val="75000"/>
                    <a:lumOff val="25000"/>
                  </a:schemeClr>
                </a:solidFill>
                <a:latin typeface="Calibri" panose="020F0502020204030204" pitchFamily="34" charset="0"/>
              </a:rPr>
              <a:t> </a:t>
            </a:r>
            <a:r>
              <a:rPr lang="en-US" sz="1700" dirty="0" err="1">
                <a:solidFill>
                  <a:schemeClr val="tx1">
                    <a:lumMod val="75000"/>
                    <a:lumOff val="25000"/>
                  </a:schemeClr>
                </a:solidFill>
                <a:latin typeface="Calibri" panose="020F0502020204030204" pitchFamily="34" charset="0"/>
              </a:rPr>
              <a:t>Bevölkerung</a:t>
            </a:r>
            <a:endParaRPr lang="en-US" sz="1700" dirty="0">
              <a:solidFill>
                <a:schemeClr val="tx1">
                  <a:lumMod val="75000"/>
                  <a:lumOff val="25000"/>
                </a:schemeClr>
              </a:solidFill>
              <a:latin typeface="Calibri" panose="020F0502020204030204" pitchFamily="34" charset="0"/>
            </a:endParaRPr>
          </a:p>
          <a:p>
            <a:pPr>
              <a:lnSpc>
                <a:spcPct val="150000"/>
              </a:lnSpc>
              <a:spcBef>
                <a:spcPts val="1000"/>
              </a:spcBef>
              <a:buClr>
                <a:schemeClr val="accent1"/>
              </a:buClr>
              <a:buSzPct val="80000"/>
              <a:buFont typeface="Wingdings 3" charset="2"/>
              <a:buChar char=""/>
            </a:pPr>
            <a:r>
              <a:rPr lang="en-US" sz="1700" b="1" i="1" dirty="0">
                <a:solidFill>
                  <a:schemeClr val="tx1">
                    <a:lumMod val="75000"/>
                    <a:lumOff val="25000"/>
                  </a:schemeClr>
                </a:solidFill>
                <a:latin typeface="Calibri" panose="020F0502020204030204" pitchFamily="34" charset="0"/>
              </a:rPr>
              <a:t>„</a:t>
            </a:r>
            <a:r>
              <a:rPr lang="en-US" sz="1700" b="1" i="1" dirty="0" err="1">
                <a:solidFill>
                  <a:schemeClr val="tx1">
                    <a:lumMod val="75000"/>
                    <a:lumOff val="25000"/>
                  </a:schemeClr>
                </a:solidFill>
                <a:latin typeface="Calibri" panose="020F0502020204030204" pitchFamily="34" charset="0"/>
              </a:rPr>
              <a:t>Zunächst</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einmal</a:t>
            </a:r>
            <a:r>
              <a:rPr lang="en-US" sz="1700" b="1" i="1" dirty="0">
                <a:solidFill>
                  <a:schemeClr val="tx1">
                    <a:lumMod val="75000"/>
                    <a:lumOff val="25000"/>
                  </a:schemeClr>
                </a:solidFill>
                <a:latin typeface="Calibri" panose="020F0502020204030204" pitchFamily="34" charset="0"/>
              </a:rPr>
              <a:t> gilt es, </a:t>
            </a:r>
            <a:r>
              <a:rPr lang="en-US" sz="1700" b="1" i="1" dirty="0" err="1">
                <a:solidFill>
                  <a:schemeClr val="tx1">
                    <a:lumMod val="75000"/>
                    <a:lumOff val="25000"/>
                  </a:schemeClr>
                </a:solidFill>
                <a:latin typeface="Calibri" panose="020F0502020204030204" pitchFamily="34" charset="0"/>
              </a:rPr>
              <a:t>diesen</a:t>
            </a:r>
            <a:r>
              <a:rPr lang="en-US" sz="1700" b="1" i="1" dirty="0">
                <a:solidFill>
                  <a:schemeClr val="tx1">
                    <a:lumMod val="75000"/>
                    <a:lumOff val="25000"/>
                  </a:schemeClr>
                </a:solidFill>
                <a:latin typeface="Calibri" panose="020F0502020204030204" pitchFamily="34" charset="0"/>
              </a:rPr>
              <a:t> Menschen auf den Weg </a:t>
            </a:r>
            <a:r>
              <a:rPr lang="en-US" sz="1700" b="1" i="1" dirty="0" err="1">
                <a:solidFill>
                  <a:schemeClr val="tx1">
                    <a:lumMod val="75000"/>
                    <a:lumOff val="25000"/>
                  </a:schemeClr>
                </a:solidFill>
                <a:latin typeface="Calibri" panose="020F0502020204030204" pitchFamily="34" charset="0"/>
              </a:rPr>
              <a:t>zurück</a:t>
            </a:r>
            <a:r>
              <a:rPr lang="en-US" sz="1700" b="1" i="1" dirty="0">
                <a:solidFill>
                  <a:schemeClr val="tx1">
                    <a:lumMod val="75000"/>
                    <a:lumOff val="25000"/>
                  </a:schemeClr>
                </a:solidFill>
                <a:latin typeface="Calibri" panose="020F0502020204030204" pitchFamily="34" charset="0"/>
              </a:rPr>
              <a:t> ins Leben </a:t>
            </a:r>
            <a:r>
              <a:rPr lang="en-US" sz="1700" b="1" i="1" dirty="0" err="1">
                <a:solidFill>
                  <a:schemeClr val="tx1">
                    <a:lumMod val="75000"/>
                    <a:lumOff val="25000"/>
                  </a:schemeClr>
                </a:solidFill>
                <a:latin typeface="Calibri" panose="020F0502020204030204" pitchFamily="34" charset="0"/>
              </a:rPr>
              <a:t>zu</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helfen</a:t>
            </a:r>
            <a:r>
              <a:rPr lang="en-US" sz="1700" b="1" i="1" dirty="0">
                <a:solidFill>
                  <a:schemeClr val="tx1">
                    <a:lumMod val="75000"/>
                    <a:lumOff val="25000"/>
                  </a:schemeClr>
                </a:solidFill>
                <a:latin typeface="Calibri" panose="020F0502020204030204" pitchFamily="34" charset="0"/>
              </a:rPr>
              <a:t>, so </a:t>
            </a:r>
            <a:r>
              <a:rPr lang="en-US" sz="1700" b="1" i="1" dirty="0" err="1">
                <a:solidFill>
                  <a:schemeClr val="tx1">
                    <a:lumMod val="75000"/>
                    <a:lumOff val="25000"/>
                  </a:schemeClr>
                </a:solidFill>
                <a:latin typeface="Calibri" panose="020F0502020204030204" pitchFamily="34" charset="0"/>
              </a:rPr>
              <a:t>zur</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Selbstbesinnung</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zu</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bringen</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ihnen</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klar</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zu</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machen</a:t>
            </a:r>
            <a:r>
              <a:rPr lang="en-US" sz="1700" b="1" i="1" dirty="0">
                <a:solidFill>
                  <a:schemeClr val="tx1">
                    <a:lumMod val="75000"/>
                    <a:lumOff val="25000"/>
                  </a:schemeClr>
                </a:solidFill>
                <a:latin typeface="Calibri" panose="020F0502020204030204" pitchFamily="34" charset="0"/>
              </a:rPr>
              <a:t>, was in </a:t>
            </a:r>
            <a:r>
              <a:rPr lang="en-US" sz="1700" b="1" i="1" dirty="0" err="1">
                <a:solidFill>
                  <a:schemeClr val="tx1">
                    <a:lumMod val="75000"/>
                    <a:lumOff val="25000"/>
                  </a:schemeClr>
                </a:solidFill>
                <a:latin typeface="Calibri" panose="020F0502020204030204" pitchFamily="34" charset="0"/>
              </a:rPr>
              <a:t>ihnen</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steckt</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welche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Kräfte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sie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einfach</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brachliegen</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ließen</a:t>
            </a:r>
            <a:r>
              <a:rPr lang="en-US" sz="1700" b="1" i="1" dirty="0">
                <a:solidFill>
                  <a:schemeClr val="tx1">
                    <a:lumMod val="75000"/>
                    <a:lumOff val="25000"/>
                  </a:schemeClr>
                </a:solidFill>
                <a:latin typeface="Calibri" panose="020F0502020204030204" pitchFamily="34" charset="0"/>
              </a:rPr>
              <a:t>; welch </a:t>
            </a:r>
            <a:r>
              <a:rPr lang="en-US" sz="1700" b="1" i="1" dirty="0" err="1">
                <a:solidFill>
                  <a:schemeClr val="tx1">
                    <a:lumMod val="75000"/>
                    <a:lumOff val="25000"/>
                  </a:schemeClr>
                </a:solidFill>
                <a:latin typeface="Calibri" panose="020F0502020204030204" pitchFamily="34" charset="0"/>
              </a:rPr>
              <a:t>großartige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Traditionen</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sie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verkommen</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ließen</a:t>
            </a:r>
            <a:r>
              <a:rPr lang="en-US" sz="1700" b="1" i="1" dirty="0">
                <a:solidFill>
                  <a:schemeClr val="tx1">
                    <a:lumMod val="75000"/>
                    <a:lumOff val="25000"/>
                  </a:schemeClr>
                </a:solidFill>
                <a:latin typeface="Calibri" panose="020F0502020204030204" pitchFamily="34" charset="0"/>
              </a:rPr>
              <a:t>. Ich </a:t>
            </a:r>
            <a:r>
              <a:rPr lang="en-US" sz="1700" b="1" i="1" dirty="0" err="1">
                <a:solidFill>
                  <a:schemeClr val="tx1">
                    <a:lumMod val="75000"/>
                    <a:lumOff val="25000"/>
                  </a:schemeClr>
                </a:solidFill>
                <a:latin typeface="Calibri" panose="020F0502020204030204" pitchFamily="34" charset="0"/>
              </a:rPr>
              <a:t>habe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mich</a:t>
            </a:r>
            <a:r>
              <a:rPr lang="en-US" sz="1700" b="1" i="1" dirty="0">
                <a:solidFill>
                  <a:schemeClr val="tx1">
                    <a:lumMod val="75000"/>
                    <a:lumOff val="25000"/>
                  </a:schemeClr>
                </a:solidFill>
                <a:latin typeface="Calibri" panose="020F0502020204030204" pitchFamily="34" charset="0"/>
              </a:rPr>
              <a:t> für </a:t>
            </a:r>
            <a:r>
              <a:rPr lang="en-US" sz="1700" b="1" i="1" dirty="0" err="1">
                <a:solidFill>
                  <a:schemeClr val="tx1">
                    <a:lumMod val="75000"/>
                    <a:lumOff val="25000"/>
                  </a:schemeClr>
                </a:solidFill>
                <a:latin typeface="Calibri" panose="020F0502020204030204" pitchFamily="34" charset="0"/>
              </a:rPr>
              <a:t>sie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eingesetzt</a:t>
            </a:r>
            <a:r>
              <a:rPr lang="en-US" sz="1700" b="1" i="1" dirty="0">
                <a:solidFill>
                  <a:schemeClr val="tx1">
                    <a:lumMod val="75000"/>
                    <a:lumOff val="25000"/>
                  </a:schemeClr>
                </a:solidFill>
                <a:latin typeface="Calibri" panose="020F0502020204030204" pitchFamily="34" charset="0"/>
              </a:rPr>
              <a:t>, … </a:t>
            </a:r>
            <a:r>
              <a:rPr lang="en-US" sz="1700" b="1" i="1" dirty="0" err="1">
                <a:solidFill>
                  <a:schemeClr val="tx1">
                    <a:lumMod val="75000"/>
                    <a:lumOff val="25000"/>
                  </a:schemeClr>
                </a:solidFill>
                <a:latin typeface="Calibri" panose="020F0502020204030204" pitchFamily="34" charset="0"/>
              </a:rPr>
              <a:t>ihre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Landrechte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gegen</a:t>
            </a:r>
            <a:r>
              <a:rPr lang="en-US" sz="1700" b="1" i="1" dirty="0">
                <a:solidFill>
                  <a:schemeClr val="tx1">
                    <a:lumMod val="75000"/>
                    <a:lumOff val="25000"/>
                  </a:schemeClr>
                </a:solidFill>
                <a:latin typeface="Calibri" panose="020F0502020204030204" pitchFamily="34" charset="0"/>
              </a:rPr>
              <a:t> die </a:t>
            </a:r>
            <a:r>
              <a:rPr lang="en-US" sz="1700" b="1" i="1" dirty="0" err="1">
                <a:solidFill>
                  <a:schemeClr val="tx1">
                    <a:lumMod val="75000"/>
                    <a:lumOff val="25000"/>
                  </a:schemeClr>
                </a:solidFill>
                <a:latin typeface="Calibri" panose="020F0502020204030204" pitchFamily="34" charset="0"/>
              </a:rPr>
              <a:t>weißen</a:t>
            </a:r>
            <a:r>
              <a:rPr lang="en-US" sz="1700" b="1" i="1" dirty="0">
                <a:solidFill>
                  <a:schemeClr val="tx1">
                    <a:lumMod val="75000"/>
                    <a:lumOff val="25000"/>
                  </a:schemeClr>
                </a:solidFill>
                <a:latin typeface="Calibri" panose="020F0502020204030204" pitchFamily="34" charset="0"/>
              </a:rPr>
              <a:t> Siedler.“</a:t>
            </a:r>
          </a:p>
        </p:txBody>
      </p:sp>
      <p:pic>
        <p:nvPicPr>
          <p:cNvPr id="3" name="Grafik 2"/>
          <p:cNvPicPr>
            <a:picLocks noChangeAspect="1"/>
          </p:cNvPicPr>
          <p:nvPr/>
        </p:nvPicPr>
        <p:blipFill>
          <a:blip r:embed="rId2"/>
          <a:srcRect r="-3" b="1536"/>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1" name="Isosceles Triangle 2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62E92B89-F42B-E03A-5928-A1B8CF5A6258}"/>
              </a:ext>
            </a:extLst>
          </p:cNvPr>
          <p:cNvSpPr>
            <a:spLocks noGrp="1"/>
          </p:cNvSpPr>
          <p:nvPr>
            <p:ph type="sldNum" sz="quarter" idx="12"/>
          </p:nvPr>
        </p:nvSpPr>
        <p:spPr/>
        <p:txBody>
          <a:bodyPr/>
          <a:lstStyle/>
          <a:p>
            <a:fld id="{02ACA486-A55F-4196-98AB-F780B2F58532}" type="slidenum">
              <a:rPr lang="de-DE" smtClean="0"/>
              <a:t>5</a:t>
            </a:fld>
            <a:endParaRPr lang="de-DE"/>
          </a:p>
        </p:txBody>
      </p:sp>
    </p:spTree>
    <p:extLst>
      <p:ext uri="{BB962C8B-B14F-4D97-AF65-F5344CB8AC3E}">
        <p14:creationId xmlns:p14="http://schemas.microsoft.com/office/powerpoint/2010/main" val="32761193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D58F7BA4-B6D7-4093-BC9D-BA2CF918AE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5" name="Straight Connector 44">
              <a:extLst>
                <a:ext uri="{FF2B5EF4-FFF2-40B4-BE49-F238E27FC236}">
                  <a16:creationId xmlns:a16="http://schemas.microsoft.com/office/drawing/2014/main" id="{A1490F55-F54C-467C-B8A6-A31153CC5A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2F2A405-ED68-4CB8-9732-67DA21F2A1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8A7D2B90-65E1-48B0-8CA7-52D547406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8" name="Rectangle 25">
              <a:extLst>
                <a:ext uri="{FF2B5EF4-FFF2-40B4-BE49-F238E27FC236}">
                  <a16:creationId xmlns:a16="http://schemas.microsoft.com/office/drawing/2014/main" id="{E924D5FD-FDCC-4B58-A2A3-D540DA620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9" name="Isosceles Triangle 48">
              <a:extLst>
                <a:ext uri="{FF2B5EF4-FFF2-40B4-BE49-F238E27FC236}">
                  <a16:creationId xmlns:a16="http://schemas.microsoft.com/office/drawing/2014/main" id="{5E193FF4-6DE7-4427-8CA6-6391CF05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0" name="Rectangle 27">
              <a:extLst>
                <a:ext uri="{FF2B5EF4-FFF2-40B4-BE49-F238E27FC236}">
                  <a16:creationId xmlns:a16="http://schemas.microsoft.com/office/drawing/2014/main" id="{B53557E8-484E-4039-B233-EBFF43A3B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1" name="Rectangle 28">
              <a:extLst>
                <a:ext uri="{FF2B5EF4-FFF2-40B4-BE49-F238E27FC236}">
                  <a16:creationId xmlns:a16="http://schemas.microsoft.com/office/drawing/2014/main" id="{45E1412B-7A92-4620-B822-2510023D4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2" name="Rectangle 29">
              <a:extLst>
                <a:ext uri="{FF2B5EF4-FFF2-40B4-BE49-F238E27FC236}">
                  <a16:creationId xmlns:a16="http://schemas.microsoft.com/office/drawing/2014/main" id="{D21DAC8F-94C8-4EBC-8454-1525B0F59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3" name="Isosceles Triangle 52">
              <a:extLst>
                <a:ext uri="{FF2B5EF4-FFF2-40B4-BE49-F238E27FC236}">
                  <a16:creationId xmlns:a16="http://schemas.microsoft.com/office/drawing/2014/main" id="{A34D249F-4969-44EA-A390-4FCDA5EB9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4" name="Isosceles Triangle 53">
              <a:extLst>
                <a:ext uri="{FF2B5EF4-FFF2-40B4-BE49-F238E27FC236}">
                  <a16:creationId xmlns:a16="http://schemas.microsoft.com/office/drawing/2014/main" id="{3AB39E86-A756-4CA8-B71D-0AF734B31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useBgFill="1">
        <p:nvSpPr>
          <p:cNvPr id="56" name="Rectangle 55">
            <a:extLst>
              <a:ext uri="{FF2B5EF4-FFF2-40B4-BE49-F238E27FC236}">
                <a16:creationId xmlns:a16="http://schemas.microsoft.com/office/drawing/2014/main" id="{1DA27254-207B-4B52-973B-03A6D7C25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el 1"/>
          <p:cNvSpPr>
            <a:spLocks noGrp="1"/>
          </p:cNvSpPr>
          <p:nvPr>
            <p:ph type="title"/>
          </p:nvPr>
        </p:nvSpPr>
        <p:spPr>
          <a:xfrm>
            <a:off x="310839" y="1382486"/>
            <a:ext cx="4257490" cy="4093028"/>
          </a:xfrm>
        </p:spPr>
        <p:txBody>
          <a:bodyPr vert="horz" lIns="91440" tIns="45720" rIns="91440" bIns="45720" rtlCol="0" anchor="ctr">
            <a:normAutofit/>
          </a:bodyPr>
          <a:lstStyle/>
          <a:p>
            <a:r>
              <a:rPr lang="en-US" sz="4400" dirty="0"/>
              <a:t>Ein </a:t>
            </a:r>
            <a:r>
              <a:rPr lang="en-US" sz="4400" dirty="0" err="1"/>
              <a:t>Glaubenszeuge</a:t>
            </a:r>
            <a:r>
              <a:rPr lang="en-US" sz="4400" dirty="0"/>
              <a:t>, der die Welt </a:t>
            </a:r>
            <a:r>
              <a:rPr lang="en-US" sz="4400" dirty="0" err="1"/>
              <a:t>bewegt</a:t>
            </a:r>
            <a:r>
              <a:rPr lang="en-US" sz="4400" dirty="0"/>
              <a:t>.</a:t>
            </a:r>
          </a:p>
        </p:txBody>
      </p:sp>
      <p:grpSp>
        <p:nvGrpSpPr>
          <p:cNvPr id="58" name="Group 57">
            <a:extLst>
              <a:ext uri="{FF2B5EF4-FFF2-40B4-BE49-F238E27FC236}">
                <a16:creationId xmlns:a16="http://schemas.microsoft.com/office/drawing/2014/main" id="{AE3358E8-FEB4-4E5C-903A-92C75E6BDD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59" name="Straight Connector 58">
              <a:extLst>
                <a:ext uri="{FF2B5EF4-FFF2-40B4-BE49-F238E27FC236}">
                  <a16:creationId xmlns:a16="http://schemas.microsoft.com/office/drawing/2014/main" id="{65FE9BA5-5847-4FF3-960A-4E3AC28E37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76D98C19-CACB-4DEB-9AA7-5E1D776DB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61" name="Rectangle 23">
              <a:extLst>
                <a:ext uri="{FF2B5EF4-FFF2-40B4-BE49-F238E27FC236}">
                  <a16:creationId xmlns:a16="http://schemas.microsoft.com/office/drawing/2014/main" id="{8EA0C28F-AA7D-46C7-8D8A-CE97E7EB0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2" name="Rectangle 25">
              <a:extLst>
                <a:ext uri="{FF2B5EF4-FFF2-40B4-BE49-F238E27FC236}">
                  <a16:creationId xmlns:a16="http://schemas.microsoft.com/office/drawing/2014/main" id="{50B7A449-3821-4275-97E9-6B1FF91DE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3" name="Isosceles Triangle 62">
              <a:extLst>
                <a:ext uri="{FF2B5EF4-FFF2-40B4-BE49-F238E27FC236}">
                  <a16:creationId xmlns:a16="http://schemas.microsoft.com/office/drawing/2014/main" id="{D15285ED-C1E9-4539-9551-2D9D3B897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4" name="Rectangle 27">
              <a:extLst>
                <a:ext uri="{FF2B5EF4-FFF2-40B4-BE49-F238E27FC236}">
                  <a16:creationId xmlns:a16="http://schemas.microsoft.com/office/drawing/2014/main" id="{A57A772B-029C-402F-8961-04AD1B611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5" name="Rectangle 28">
              <a:extLst>
                <a:ext uri="{FF2B5EF4-FFF2-40B4-BE49-F238E27FC236}">
                  <a16:creationId xmlns:a16="http://schemas.microsoft.com/office/drawing/2014/main" id="{43A98072-A351-47FB-8807-1EEDBF77E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6" name="Rectangle 29">
              <a:extLst>
                <a:ext uri="{FF2B5EF4-FFF2-40B4-BE49-F238E27FC236}">
                  <a16:creationId xmlns:a16="http://schemas.microsoft.com/office/drawing/2014/main" id="{3BC2C561-1ADE-495B-A04A-92DE414F5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7" name="Isosceles Triangle 66">
              <a:extLst>
                <a:ext uri="{FF2B5EF4-FFF2-40B4-BE49-F238E27FC236}">
                  <a16:creationId xmlns:a16="http://schemas.microsoft.com/office/drawing/2014/main" id="{FE633B79-4994-47EC-9479-56BA3E3A58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69" name="Rectangle 68">
            <a:extLst>
              <a:ext uri="{FF2B5EF4-FFF2-40B4-BE49-F238E27FC236}">
                <a16:creationId xmlns:a16="http://schemas.microsoft.com/office/drawing/2014/main" id="{D6188152-70CA-4742-AA0D-863A7FDB4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aphicFrame>
        <p:nvGraphicFramePr>
          <p:cNvPr id="40" name="Textfeld 2">
            <a:extLst>
              <a:ext uri="{FF2B5EF4-FFF2-40B4-BE49-F238E27FC236}">
                <a16:creationId xmlns:a16="http://schemas.microsoft.com/office/drawing/2014/main" id="{B15BEDE5-6CE2-5AC9-BA9C-95F63E8C3070}"/>
              </a:ext>
            </a:extLst>
          </p:cNvPr>
          <p:cNvGraphicFramePr/>
          <p:nvPr>
            <p:extLst>
              <p:ext uri="{D42A27DB-BD31-4B8C-83A1-F6EECF244321}">
                <p14:modId xmlns:p14="http://schemas.microsoft.com/office/powerpoint/2010/main" val="2716824968"/>
              </p:ext>
            </p:extLst>
          </p:nvPr>
        </p:nvGraphicFramePr>
        <p:xfrm>
          <a:off x="4876847" y="944563"/>
          <a:ext cx="6656769" cy="4921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liennummernplatzhalter 3">
            <a:extLst>
              <a:ext uri="{FF2B5EF4-FFF2-40B4-BE49-F238E27FC236}">
                <a16:creationId xmlns:a16="http://schemas.microsoft.com/office/drawing/2014/main" id="{C2A2342C-32F6-A60E-9498-B843BE66914C}"/>
              </a:ext>
            </a:extLst>
          </p:cNvPr>
          <p:cNvSpPr>
            <a:spLocks noGrp="1"/>
          </p:cNvSpPr>
          <p:nvPr>
            <p:ph type="sldNum" sz="quarter" idx="12"/>
          </p:nvPr>
        </p:nvSpPr>
        <p:spPr/>
        <p:txBody>
          <a:bodyPr/>
          <a:lstStyle/>
          <a:p>
            <a:fld id="{02ACA486-A55F-4196-98AB-F780B2F58532}" type="slidenum">
              <a:rPr lang="de-DE" smtClean="0"/>
              <a:t>50</a:t>
            </a:fld>
            <a:endParaRPr lang="de-DE"/>
          </a:p>
        </p:txBody>
      </p:sp>
      <p:sp>
        <p:nvSpPr>
          <p:cNvPr id="6" name="Textfeld 4">
            <a:extLst>
              <a:ext uri="{FF2B5EF4-FFF2-40B4-BE49-F238E27FC236}">
                <a16:creationId xmlns:a16="http://schemas.microsoft.com/office/drawing/2014/main" id="{3EBEB486-C637-6A62-4A7B-DAA430E3B9A9}"/>
              </a:ext>
            </a:extLst>
          </p:cNvPr>
          <p:cNvSpPr txBox="1"/>
          <p:nvPr/>
        </p:nvSpPr>
        <p:spPr>
          <a:xfrm>
            <a:off x="4876848" y="5622225"/>
            <a:ext cx="5406943" cy="938719"/>
          </a:xfrm>
          <a:prstGeom prst="rect">
            <a:avLst/>
          </a:prstGeom>
          <a:noFill/>
        </p:spPr>
        <p:txBody>
          <a:bodyPr wrap="square" rtlCol="0">
            <a:spAutoFit/>
          </a:bodyPr>
          <a:lstStyle/>
          <a:p>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Konzept und Gestaltung: Hauptabteilung Seelsorge – Martin </a:t>
            </a:r>
            <a:r>
              <a:rPr lang="de-DE" sz="1100" dirty="0">
                <a:latin typeface="Calibri" panose="020F0502020204030204" pitchFamily="34" charset="0"/>
                <a:ea typeface="Calibri" panose="020F0502020204030204" pitchFamily="34" charset="0"/>
                <a:cs typeface="Times New Roman" panose="02020603050405020304" pitchFamily="18" charset="0"/>
              </a:rPr>
              <a:t>J. Emge</a:t>
            </a:r>
          </a:p>
          <a:p>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Bildnachweise: RB-</a:t>
            </a:r>
            <a:r>
              <a:rPr lang="de-DE" sz="1100" kern="1200" dirty="0" err="1">
                <a:effectLst/>
                <a:latin typeface="Calibri" panose="020F0502020204030204" pitchFamily="34" charset="0"/>
                <a:ea typeface="Calibri" panose="020F0502020204030204" pitchFamily="34" charset="0"/>
                <a:cs typeface="Times New Roman" panose="02020603050405020304" pitchFamily="18" charset="0"/>
              </a:rPr>
              <a:t>Deskart</a:t>
            </a:r>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 2; Archiv der Salesianer: 1; 5; 6; 7; 8; 10; 11; 13; 20; 22; 23; 25; 26;29; 39; </a:t>
            </a:r>
            <a:r>
              <a:rPr lang="de-DE" sz="1100" kern="1200" dirty="0" err="1">
                <a:effectLst/>
                <a:latin typeface="Calibri" panose="020F0502020204030204" pitchFamily="34" charset="0"/>
                <a:ea typeface="Calibri" panose="020F0502020204030204" pitchFamily="34" charset="0"/>
                <a:cs typeface="Times New Roman" panose="02020603050405020304" pitchFamily="18" charset="0"/>
              </a:rPr>
              <a:t>P.J.Grünner</a:t>
            </a:r>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 SDB: 3; 9; 12; 14; 19; 24; 27; 28; 30 Wikipedia 18 </a:t>
            </a:r>
            <a:r>
              <a:rPr lang="de-DE" sz="1100" kern="1200" dirty="0" err="1">
                <a:effectLst/>
                <a:latin typeface="Calibri" panose="020F0502020204030204" pitchFamily="34" charset="0"/>
                <a:ea typeface="Calibri" panose="020F0502020204030204" pitchFamily="34" charset="0"/>
                <a:cs typeface="Times New Roman" panose="02020603050405020304" pitchFamily="18" charset="0"/>
              </a:rPr>
              <a:t>Pexels</a:t>
            </a:r>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 2; 4 Martin Emge: 31; 32; 33; 34; 35; 36; 37;44 Familie </a:t>
            </a:r>
            <a:r>
              <a:rPr lang="de-DE" sz="1100" kern="1200" dirty="0" err="1">
                <a:effectLst/>
                <a:latin typeface="Calibri" panose="020F0502020204030204" pitchFamily="34" charset="0"/>
                <a:ea typeface="Calibri" panose="020F0502020204030204" pitchFamily="34" charset="0"/>
                <a:cs typeface="Times New Roman" panose="02020603050405020304" pitchFamily="18" charset="0"/>
              </a:rPr>
              <a:t>Lunkenbein</a:t>
            </a:r>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 38; 41; 42; Pressestelle Erzbistum Bamberg / Dominik Schreiner: 46; 47</a:t>
            </a:r>
            <a:r>
              <a:rPr lang="de-DE" sz="1100" dirty="0">
                <a:latin typeface="Calibri" panose="020F0502020204030204" pitchFamily="34" charset="0"/>
                <a:ea typeface="Calibri" panose="020F0502020204030204" pitchFamily="34" charset="0"/>
                <a:cs typeface="Times New Roman" panose="02020603050405020304" pitchFamily="18" charset="0"/>
              </a:rPr>
              <a:t>;48</a:t>
            </a:r>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 Privat: 45</a:t>
            </a:r>
            <a:endParaRPr lang="de-DE" sz="9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E53C4ABF-25E7-DF14-6D71-184705B86635}"/>
              </a:ext>
            </a:extLst>
          </p:cNvPr>
          <p:cNvPicPr>
            <a:picLocks noChangeAspect="1"/>
          </p:cNvPicPr>
          <p:nvPr/>
        </p:nvPicPr>
        <p:blipFill>
          <a:blip r:embed="rId7"/>
          <a:stretch>
            <a:fillRect/>
          </a:stretch>
        </p:blipFill>
        <p:spPr>
          <a:xfrm>
            <a:off x="10484704" y="5678787"/>
            <a:ext cx="1089181" cy="725150"/>
          </a:xfrm>
          <a:prstGeom prst="rect">
            <a:avLst/>
          </a:prstGeom>
        </p:spPr>
      </p:pic>
    </p:spTree>
    <p:extLst>
      <p:ext uri="{BB962C8B-B14F-4D97-AF65-F5344CB8AC3E}">
        <p14:creationId xmlns:p14="http://schemas.microsoft.com/office/powerpoint/2010/main" val="3166098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8" name="Straight Connector 17">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1"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2" name="Isosceles Triangle 21">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3"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4"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5"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6" name="Isosceles Triangle 25">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7" name="Isosceles Triangle 26">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09601" y="4385066"/>
            <a:ext cx="10923638" cy="1317643"/>
          </a:xfrm>
        </p:spPr>
        <p:txBody>
          <a:bodyPr vert="horz" lIns="91440" tIns="45720" rIns="91440" bIns="45720" rtlCol="0" anchor="b">
            <a:normAutofit/>
          </a:bodyPr>
          <a:lstStyle/>
          <a:p>
            <a:r>
              <a:rPr lang="en-US" sz="4000" dirty="0" err="1"/>
              <a:t>Missionsstation</a:t>
            </a:r>
            <a:r>
              <a:rPr lang="en-US" sz="4000" dirty="0"/>
              <a:t> in </a:t>
            </a:r>
            <a:r>
              <a:rPr lang="en-US" sz="4000" dirty="0" err="1"/>
              <a:t>Meruri</a:t>
            </a:r>
            <a:endParaRPr lang="en-US" sz="4000" dirty="0"/>
          </a:p>
        </p:txBody>
      </p:sp>
      <p:sp>
        <p:nvSpPr>
          <p:cNvPr id="29" name="Rectangle 28">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9" name="Grafik 8"/>
          <p:cNvPicPr>
            <a:picLocks noChangeAspect="1"/>
          </p:cNvPicPr>
          <p:nvPr/>
        </p:nvPicPr>
        <p:blipFill>
          <a:blip r:embed="rId2"/>
          <a:srcRect r="8689" b="-3"/>
          <a:stretch>
            <a:fillRect/>
          </a:stretch>
        </p:blipFill>
        <p:spPr>
          <a:xfrm>
            <a:off x="20" y="3"/>
            <a:ext cx="6050260" cy="4091667"/>
          </a:xfrm>
          <a:prstGeom prst="rect">
            <a:avLst/>
          </a:prstGeom>
        </p:spPr>
      </p:pic>
      <p:pic>
        <p:nvPicPr>
          <p:cNvPr id="12" name="Grafik 11"/>
          <p:cNvPicPr>
            <a:picLocks noChangeAspect="1"/>
          </p:cNvPicPr>
          <p:nvPr/>
        </p:nvPicPr>
        <p:blipFill>
          <a:blip r:embed="rId3"/>
          <a:srcRect t="6959" r="-1" b="46201"/>
          <a:stretch>
            <a:fillRect/>
          </a:stretch>
        </p:blipFill>
        <p:spPr>
          <a:xfrm>
            <a:off x="6141719" y="-683"/>
            <a:ext cx="6050280" cy="4092348"/>
          </a:xfrm>
          <a:prstGeom prst="rect">
            <a:avLst/>
          </a:prstGeom>
        </p:spPr>
      </p:pic>
      <p:sp>
        <p:nvSpPr>
          <p:cNvPr id="4" name="Foliennummernplatzhalter 3">
            <a:extLst>
              <a:ext uri="{FF2B5EF4-FFF2-40B4-BE49-F238E27FC236}">
                <a16:creationId xmlns:a16="http://schemas.microsoft.com/office/drawing/2014/main" id="{8FD012FC-A464-E14D-16E8-0800DD121704}"/>
              </a:ext>
            </a:extLst>
          </p:cNvPr>
          <p:cNvSpPr>
            <a:spLocks noGrp="1"/>
          </p:cNvSpPr>
          <p:nvPr>
            <p:ph type="sldNum" sz="quarter" idx="12"/>
          </p:nvPr>
        </p:nvSpPr>
        <p:spPr/>
        <p:txBody>
          <a:bodyPr/>
          <a:lstStyle/>
          <a:p>
            <a:fld id="{02ACA486-A55F-4196-98AB-F780B2F58532}" type="slidenum">
              <a:rPr lang="de-DE" smtClean="0"/>
              <a:t>6</a:t>
            </a:fld>
            <a:endParaRPr lang="de-DE"/>
          </a:p>
        </p:txBody>
      </p:sp>
    </p:spTree>
    <p:extLst>
      <p:ext uri="{BB962C8B-B14F-4D97-AF65-F5344CB8AC3E}">
        <p14:creationId xmlns:p14="http://schemas.microsoft.com/office/powerpoint/2010/main" val="60563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8">
            <a:extLst>
              <a:ext uri="{FF2B5EF4-FFF2-40B4-BE49-F238E27FC236}">
                <a16:creationId xmlns:a16="http://schemas.microsoft.com/office/drawing/2014/main" id="{E0BF35CA-8AA0-428F-ABED-5B77A6C39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FA4A156A-791B-4BD9-8452-A798A15D2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7652CB1-59D3-4DAB-AD45-8DFB73895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83539C1B-883E-4130-95FA-2A6FD3E4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3" name="Rectangle 25">
              <a:extLst>
                <a:ext uri="{FF2B5EF4-FFF2-40B4-BE49-F238E27FC236}">
                  <a16:creationId xmlns:a16="http://schemas.microsoft.com/office/drawing/2014/main" id="{244CEE5F-144C-437F-9472-22EE3E3D1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4" name="Isosceles Triangle 13">
              <a:extLst>
                <a:ext uri="{FF2B5EF4-FFF2-40B4-BE49-F238E27FC236}">
                  <a16:creationId xmlns:a16="http://schemas.microsoft.com/office/drawing/2014/main" id="{0621BB31-AA71-4E9B-8854-3C62F162F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5" name="Rectangle 27">
              <a:extLst>
                <a:ext uri="{FF2B5EF4-FFF2-40B4-BE49-F238E27FC236}">
                  <a16:creationId xmlns:a16="http://schemas.microsoft.com/office/drawing/2014/main" id="{5336141D-E3C6-4E7B-8923-B31C3E16F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6" name="Rectangle 28">
              <a:extLst>
                <a:ext uri="{FF2B5EF4-FFF2-40B4-BE49-F238E27FC236}">
                  <a16:creationId xmlns:a16="http://schemas.microsoft.com/office/drawing/2014/main" id="{F113BE6F-9D13-4E70-B7AB-C8CC2546A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7" name="Rectangle 29">
              <a:extLst>
                <a:ext uri="{FF2B5EF4-FFF2-40B4-BE49-F238E27FC236}">
                  <a16:creationId xmlns:a16="http://schemas.microsoft.com/office/drawing/2014/main" id="{FBEB82C3-C636-4A90-B9A5-905EC38E0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8" name="Isosceles Triangle 17">
              <a:extLst>
                <a:ext uri="{FF2B5EF4-FFF2-40B4-BE49-F238E27FC236}">
                  <a16:creationId xmlns:a16="http://schemas.microsoft.com/office/drawing/2014/main" id="{646B4C4A-5A81-43CF-93ED-5FA59D5BE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Isosceles Triangle 18">
              <a:extLst>
                <a:ext uri="{FF2B5EF4-FFF2-40B4-BE49-F238E27FC236}">
                  <a16:creationId xmlns:a16="http://schemas.microsoft.com/office/drawing/2014/main" id="{C3715C1A-EBA1-41A6-AC20-D6A7C4871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73A8526B-C377-048D-5750-4C48E86FE1CC}"/>
              </a:ext>
            </a:extLst>
          </p:cNvPr>
          <p:cNvSpPr>
            <a:spLocks noGrp="1"/>
          </p:cNvSpPr>
          <p:nvPr>
            <p:ph type="title"/>
          </p:nvPr>
        </p:nvSpPr>
        <p:spPr>
          <a:xfrm>
            <a:off x="1513111" y="4746175"/>
            <a:ext cx="7673801" cy="1087656"/>
          </a:xfrm>
        </p:spPr>
        <p:txBody>
          <a:bodyPr vert="horz" lIns="91440" tIns="45720" rIns="91440" bIns="45720" rtlCol="0" anchor="b">
            <a:normAutofit/>
          </a:bodyPr>
          <a:lstStyle/>
          <a:p>
            <a:r>
              <a:rPr lang="en-US" sz="4000" dirty="0"/>
              <a:t>Einer von </a:t>
            </a:r>
            <a:r>
              <a:rPr lang="en-US" sz="4000" dirty="0" err="1"/>
              <a:t>ihnen</a:t>
            </a:r>
            <a:endParaRPr lang="en-US" sz="4000" dirty="0"/>
          </a:p>
        </p:txBody>
      </p:sp>
      <p:pic>
        <p:nvPicPr>
          <p:cNvPr id="4" name="Grafik 3" descr="Ein Bild, das Menschliches Gesicht, Mann, Kleidung, Person enthält.&#10;&#10;KI-generierte Inhalte können fehlerhaft sein.">
            <a:extLst>
              <a:ext uri="{FF2B5EF4-FFF2-40B4-BE49-F238E27FC236}">
                <a16:creationId xmlns:a16="http://schemas.microsoft.com/office/drawing/2014/main" id="{5C1CA887-C54A-644B-8852-6D30080647BC}"/>
              </a:ext>
            </a:extLst>
          </p:cNvPr>
          <p:cNvPicPr>
            <a:picLocks noChangeAspect="1"/>
          </p:cNvPicPr>
          <p:nvPr/>
        </p:nvPicPr>
        <p:blipFill>
          <a:blip r:embed="rId2">
            <a:extLst>
              <a:ext uri="{28A0092B-C50C-407E-A947-70E740481C1C}">
                <a14:useLocalDpi xmlns:a14="http://schemas.microsoft.com/office/drawing/2010/main" val="0"/>
              </a:ext>
            </a:extLst>
          </a:blip>
          <a:srcRect l="2631" t="8889" r="5985" b="16023"/>
          <a:stretch/>
        </p:blipFill>
        <p:spPr>
          <a:xfrm>
            <a:off x="1600201" y="609600"/>
            <a:ext cx="6901542" cy="4253121"/>
          </a:xfrm>
          <a:prstGeom prst="rect">
            <a:avLst/>
          </a:prstGeom>
        </p:spPr>
      </p:pic>
      <p:sp>
        <p:nvSpPr>
          <p:cNvPr id="5" name="Foliennummernplatzhalter 4">
            <a:extLst>
              <a:ext uri="{FF2B5EF4-FFF2-40B4-BE49-F238E27FC236}">
                <a16:creationId xmlns:a16="http://schemas.microsoft.com/office/drawing/2014/main" id="{74B1304E-98A6-6111-789E-154492B1F32C}"/>
              </a:ext>
            </a:extLst>
          </p:cNvPr>
          <p:cNvSpPr>
            <a:spLocks noGrp="1"/>
          </p:cNvSpPr>
          <p:nvPr>
            <p:ph type="sldNum" sz="quarter" idx="12"/>
          </p:nvPr>
        </p:nvSpPr>
        <p:spPr/>
        <p:txBody>
          <a:bodyPr/>
          <a:lstStyle/>
          <a:p>
            <a:fld id="{02ACA486-A55F-4196-98AB-F780B2F58532}" type="slidenum">
              <a:rPr lang="de-DE" smtClean="0"/>
              <a:t>7</a:t>
            </a:fld>
            <a:endParaRPr lang="de-DE"/>
          </a:p>
        </p:txBody>
      </p:sp>
    </p:spTree>
    <p:extLst>
      <p:ext uri="{BB962C8B-B14F-4D97-AF65-F5344CB8AC3E}">
        <p14:creationId xmlns:p14="http://schemas.microsoft.com/office/powerpoint/2010/main" val="2098226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10">
            <a:extLst>
              <a:ext uri="{FF2B5EF4-FFF2-40B4-BE49-F238E27FC236}">
                <a16:creationId xmlns:a16="http://schemas.microsoft.com/office/drawing/2014/main" id="{0B799415-C8A1-4AF4-937A-39B3E588AE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8EB8367E-3136-45F1-990E-488C550988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86210AB-2561-4597-BB00-F0A66DE53A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359C5E5B-705A-43A1-82C0-78ACAB104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7" name="Rectangle 25">
              <a:extLst>
                <a:ext uri="{FF2B5EF4-FFF2-40B4-BE49-F238E27FC236}">
                  <a16:creationId xmlns:a16="http://schemas.microsoft.com/office/drawing/2014/main" id="{65BB93FF-8832-4C5A-B252-45B2AC90A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8" name="Isosceles Triangle 15">
              <a:extLst>
                <a:ext uri="{FF2B5EF4-FFF2-40B4-BE49-F238E27FC236}">
                  <a16:creationId xmlns:a16="http://schemas.microsoft.com/office/drawing/2014/main" id="{1FA91EBA-81C6-454D-A335-4C46756B7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Rectangle 27">
              <a:extLst>
                <a:ext uri="{FF2B5EF4-FFF2-40B4-BE49-F238E27FC236}">
                  <a16:creationId xmlns:a16="http://schemas.microsoft.com/office/drawing/2014/main" id="{C56E4D95-BC51-4CA7-BF3E-37A208BBF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0" name="Rectangle 28">
              <a:extLst>
                <a:ext uri="{FF2B5EF4-FFF2-40B4-BE49-F238E27FC236}">
                  <a16:creationId xmlns:a16="http://schemas.microsoft.com/office/drawing/2014/main" id="{49071018-7773-4384-A4FE-A8909FF2E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1" name="Rectangle 29">
              <a:extLst>
                <a:ext uri="{FF2B5EF4-FFF2-40B4-BE49-F238E27FC236}">
                  <a16:creationId xmlns:a16="http://schemas.microsoft.com/office/drawing/2014/main" id="{5742FF41-2414-456B-94FF-64FE4EC6F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2" name="Isosceles Triangle 19">
              <a:extLst>
                <a:ext uri="{FF2B5EF4-FFF2-40B4-BE49-F238E27FC236}">
                  <a16:creationId xmlns:a16="http://schemas.microsoft.com/office/drawing/2014/main" id="{C76E901C-D221-4E6B-BECD-B6BE80E2D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Isosceles Triangle 20">
              <a:extLst>
                <a:ext uri="{FF2B5EF4-FFF2-40B4-BE49-F238E27FC236}">
                  <a16:creationId xmlns:a16="http://schemas.microsoft.com/office/drawing/2014/main" id="{95A4D139-5BEB-405E-8DBB-17A19A102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8B066352-D449-521F-DCE9-7E00BD0FB7CA}"/>
              </a:ext>
            </a:extLst>
          </p:cNvPr>
          <p:cNvSpPr>
            <a:spLocks noGrp="1"/>
          </p:cNvSpPr>
          <p:nvPr>
            <p:ph type="title"/>
          </p:nvPr>
        </p:nvSpPr>
        <p:spPr>
          <a:xfrm>
            <a:off x="985968" y="4473225"/>
            <a:ext cx="8288035" cy="1095059"/>
          </a:xfrm>
        </p:spPr>
        <p:txBody>
          <a:bodyPr vert="horz" lIns="91440" tIns="45720" rIns="91440" bIns="45720" rtlCol="0" anchor="b">
            <a:normAutofit/>
          </a:bodyPr>
          <a:lstStyle/>
          <a:p>
            <a:pPr algn="ctr"/>
            <a:r>
              <a:rPr lang="en-US" sz="4000" dirty="0"/>
              <a:t>Der </a:t>
            </a:r>
            <a:r>
              <a:rPr lang="en-US" sz="4000" dirty="0" err="1"/>
              <a:t>Missionar</a:t>
            </a:r>
            <a:r>
              <a:rPr lang="en-US" sz="4000" dirty="0"/>
              <a:t> </a:t>
            </a:r>
            <a:r>
              <a:rPr lang="en-US" sz="4000" dirty="0" err="1"/>
              <a:t>im</a:t>
            </a:r>
            <a:r>
              <a:rPr lang="en-US" sz="4000" dirty="0"/>
              <a:t> </a:t>
            </a:r>
            <a:r>
              <a:rPr lang="en-US" sz="4000" dirty="0" err="1"/>
              <a:t>Einsatz</a:t>
            </a:r>
            <a:endParaRPr lang="en-US" sz="4000" dirty="0"/>
          </a:p>
        </p:txBody>
      </p:sp>
      <p:pic>
        <p:nvPicPr>
          <p:cNvPr id="4" name="Grafik 3" descr="Ein Bild, das draußen, Kleidung, Fahrzeug, Landfahrzeug enthält.&#10;&#10;KI-generierte Inhalte können fehlerhaft sein.">
            <a:extLst>
              <a:ext uri="{FF2B5EF4-FFF2-40B4-BE49-F238E27FC236}">
                <a16:creationId xmlns:a16="http://schemas.microsoft.com/office/drawing/2014/main" id="{67C15E09-7B37-573B-AE71-ED2DE0A9E266}"/>
              </a:ext>
            </a:extLst>
          </p:cNvPr>
          <p:cNvPicPr>
            <a:picLocks noChangeAspect="1"/>
          </p:cNvPicPr>
          <p:nvPr/>
        </p:nvPicPr>
        <p:blipFill>
          <a:blip r:embed="rId2" cstate="print">
            <a:extLst>
              <a:ext uri="{28A0092B-C50C-407E-A947-70E740481C1C}">
                <a14:useLocalDpi xmlns:a14="http://schemas.microsoft.com/office/drawing/2010/main" val="0"/>
              </a:ext>
            </a:extLst>
          </a:blip>
          <a:srcRect l="22456" t="10526"/>
          <a:stretch/>
        </p:blipFill>
        <p:spPr>
          <a:xfrm>
            <a:off x="1083913" y="934221"/>
            <a:ext cx="3833821" cy="3317736"/>
          </a:xfrm>
          <a:prstGeom prst="rect">
            <a:avLst/>
          </a:prstGeom>
        </p:spPr>
      </p:pic>
      <p:pic>
        <p:nvPicPr>
          <p:cNvPr id="6" name="Grafik 5" descr="Ein Bild, das Fotopapier, Bilderrahmen, Kleidung, draußen enthält.&#10;&#10;KI-generierte Inhalte können fehlerhaft sein.">
            <a:extLst>
              <a:ext uri="{FF2B5EF4-FFF2-40B4-BE49-F238E27FC236}">
                <a16:creationId xmlns:a16="http://schemas.microsoft.com/office/drawing/2014/main" id="{BF87717C-9553-88D3-0CDF-94CB2558DCFF}"/>
              </a:ext>
            </a:extLst>
          </p:cNvPr>
          <p:cNvPicPr>
            <a:picLocks noChangeAspect="1"/>
          </p:cNvPicPr>
          <p:nvPr/>
        </p:nvPicPr>
        <p:blipFill>
          <a:blip r:embed="rId3">
            <a:extLst>
              <a:ext uri="{28A0092B-C50C-407E-A947-70E740481C1C}">
                <a14:useLocalDpi xmlns:a14="http://schemas.microsoft.com/office/drawing/2010/main" val="0"/>
              </a:ext>
            </a:extLst>
          </a:blip>
          <a:srcRect l="28947" t="14972" r="11404" b="8888"/>
          <a:stretch/>
        </p:blipFill>
        <p:spPr>
          <a:xfrm>
            <a:off x="5526373" y="934221"/>
            <a:ext cx="3465538" cy="3317736"/>
          </a:xfrm>
          <a:prstGeom prst="rect">
            <a:avLst/>
          </a:prstGeom>
        </p:spPr>
      </p:pic>
      <p:sp>
        <p:nvSpPr>
          <p:cNvPr id="5" name="Foliennummernplatzhalter 4">
            <a:extLst>
              <a:ext uri="{FF2B5EF4-FFF2-40B4-BE49-F238E27FC236}">
                <a16:creationId xmlns:a16="http://schemas.microsoft.com/office/drawing/2014/main" id="{C0DA45FB-9544-B2E9-3305-F2097D92A5E3}"/>
              </a:ext>
            </a:extLst>
          </p:cNvPr>
          <p:cNvSpPr>
            <a:spLocks noGrp="1"/>
          </p:cNvSpPr>
          <p:nvPr>
            <p:ph type="sldNum" sz="quarter" idx="12"/>
          </p:nvPr>
        </p:nvSpPr>
        <p:spPr/>
        <p:txBody>
          <a:bodyPr/>
          <a:lstStyle/>
          <a:p>
            <a:fld id="{02ACA486-A55F-4196-98AB-F780B2F58532}" type="slidenum">
              <a:rPr lang="de-DE" smtClean="0"/>
              <a:t>8</a:t>
            </a:fld>
            <a:endParaRPr lang="de-DE"/>
          </a:p>
        </p:txBody>
      </p:sp>
    </p:spTree>
    <p:extLst>
      <p:ext uri="{BB962C8B-B14F-4D97-AF65-F5344CB8AC3E}">
        <p14:creationId xmlns:p14="http://schemas.microsoft.com/office/powerpoint/2010/main" val="4290229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Isosceles Triangle 14">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5536733" y="609599"/>
            <a:ext cx="4834933" cy="1860469"/>
          </a:xfrm>
        </p:spPr>
        <p:txBody>
          <a:bodyPr vert="horz" lIns="91440" tIns="45720" rIns="91440" bIns="45720" rtlCol="0" anchor="t">
            <a:normAutofit/>
          </a:bodyPr>
          <a:lstStyle/>
          <a:p>
            <a:pPr>
              <a:lnSpc>
                <a:spcPct val="90000"/>
              </a:lnSpc>
            </a:pPr>
            <a:r>
              <a:rPr lang="en-US" sz="4000" dirty="0"/>
              <a:t>P. Rodolfo </a:t>
            </a:r>
            <a:r>
              <a:rPr lang="en-US" sz="4000" dirty="0" err="1"/>
              <a:t>schenkt</a:t>
            </a:r>
            <a:r>
              <a:rPr lang="en-US" sz="4000" dirty="0"/>
              <a:t> </a:t>
            </a:r>
            <a:r>
              <a:rPr lang="en-US" sz="4000" dirty="0" err="1"/>
              <a:t>Selbstvertrauen</a:t>
            </a:r>
            <a:r>
              <a:rPr lang="en-US" sz="4000" dirty="0"/>
              <a:t> </a:t>
            </a:r>
            <a:r>
              <a:rPr lang="en-US" sz="4000" dirty="0" err="1"/>
              <a:t>zurück</a:t>
            </a:r>
            <a:endParaRPr lang="en-US" sz="4000" dirty="0"/>
          </a:p>
        </p:txBody>
      </p:sp>
      <p:sp>
        <p:nvSpPr>
          <p:cNvPr id="5" name="Textfeld 4"/>
          <p:cNvSpPr txBox="1"/>
          <p:nvPr/>
        </p:nvSpPr>
        <p:spPr>
          <a:xfrm>
            <a:off x="5530196" y="2386220"/>
            <a:ext cx="4064439" cy="3880773"/>
          </a:xfrm>
          <a:prstGeom prst="rect">
            <a:avLst/>
          </a:prstGeom>
        </p:spPr>
        <p:txBody>
          <a:bodyPr vert="horz" lIns="91440" tIns="45720" rIns="91440" bIns="45720" rtlCol="0">
            <a:normAutofit/>
          </a:bodyPr>
          <a:lstStyle/>
          <a:p>
            <a:pPr marL="457200" indent="-457200">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Bororos</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bekommen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neuen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Lebensmut</a:t>
            </a:r>
            <a:endParaRPr lang="en-US" sz="24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Es </a:t>
            </a:r>
            <a:r>
              <a:rPr lang="en-US" sz="2400" dirty="0" err="1">
                <a:solidFill>
                  <a:schemeClr val="tx1">
                    <a:lumMod val="75000"/>
                    <a:lumOff val="25000"/>
                  </a:schemeClr>
                </a:solidFill>
                <a:latin typeface="Calibri" panose="020F0502020204030204" pitchFamily="34" charset="0"/>
              </a:rPr>
              <a:t>werden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wieder</a:t>
            </a:r>
            <a:r>
              <a:rPr lang="en-US" sz="2400" dirty="0">
                <a:solidFill>
                  <a:schemeClr val="tx1">
                    <a:lumMod val="75000"/>
                    <a:lumOff val="25000"/>
                  </a:schemeClr>
                </a:solidFill>
                <a:latin typeface="Calibri" panose="020F0502020204030204" pitchFamily="34" charset="0"/>
              </a:rPr>
              <a:t> Kinder </a:t>
            </a:r>
            <a:r>
              <a:rPr lang="en-US" sz="2400" dirty="0" err="1">
                <a:solidFill>
                  <a:schemeClr val="tx1">
                    <a:lumMod val="75000"/>
                    <a:lumOff val="25000"/>
                  </a:schemeClr>
                </a:solidFill>
                <a:latin typeface="Calibri" panose="020F0502020204030204" pitchFamily="34" charset="0"/>
              </a:rPr>
              <a:t>geboren</a:t>
            </a:r>
            <a:endParaRPr lang="en-US" sz="24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Der </a:t>
            </a:r>
            <a:r>
              <a:rPr lang="en-US" sz="2400" dirty="0" err="1">
                <a:solidFill>
                  <a:schemeClr val="tx1">
                    <a:lumMod val="75000"/>
                    <a:lumOff val="25000"/>
                  </a:schemeClr>
                </a:solidFill>
                <a:latin typeface="Calibri" panose="020F0502020204030204" pitchFamily="34" charset="0"/>
              </a:rPr>
              <a:t>Glaube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weckt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neue</a:t>
            </a:r>
            <a:r>
              <a:rPr lang="en-US" sz="2400" dirty="0">
                <a:solidFill>
                  <a:schemeClr val="tx1">
                    <a:lumMod val="75000"/>
                    <a:lumOff val="25000"/>
                  </a:schemeClr>
                </a:solidFill>
                <a:latin typeface="Calibri" panose="020F0502020204030204" pitchFamily="34" charset="0"/>
              </a:rPr>
              <a:t> Hoffnung </a:t>
            </a:r>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t="11006" r="2" b="17491"/>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2" name="Isosceles Triangle 2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171A8314-12A4-658D-8FEB-E81258C7B1ED}"/>
              </a:ext>
            </a:extLst>
          </p:cNvPr>
          <p:cNvSpPr>
            <a:spLocks noGrp="1"/>
          </p:cNvSpPr>
          <p:nvPr>
            <p:ph type="sldNum" sz="quarter" idx="12"/>
          </p:nvPr>
        </p:nvSpPr>
        <p:spPr/>
        <p:txBody>
          <a:bodyPr/>
          <a:lstStyle/>
          <a:p>
            <a:fld id="{02ACA486-A55F-4196-98AB-F780B2F58532}" type="slidenum">
              <a:rPr lang="de-DE" smtClean="0"/>
              <a:t>9</a:t>
            </a:fld>
            <a:endParaRPr lang="de-DE"/>
          </a:p>
        </p:txBody>
      </p:sp>
    </p:spTree>
    <p:extLst>
      <p:ext uri="{BB962C8B-B14F-4D97-AF65-F5344CB8AC3E}">
        <p14:creationId xmlns:p14="http://schemas.microsoft.com/office/powerpoint/2010/main" val="1898225700"/>
      </p:ext>
    </p:extLst>
  </p:cSld>
  <p:clrMapOvr>
    <a:masterClrMapping/>
  </p:clrMapOvr>
</p:sld>
</file>

<file path=ppt/theme/theme1.xml><?xml version="1.0" encoding="utf-8"?>
<a:theme xmlns:a="http://schemas.openxmlformats.org/drawingml/2006/main" name="Facette">
  <a:themeElements>
    <a:clrScheme name="Benutzerdefiniert 1">
      <a:dk1>
        <a:sysClr val="windowText" lastClr="000000"/>
      </a:dk1>
      <a:lt1>
        <a:sysClr val="window" lastClr="FFFFFF"/>
      </a:lt1>
      <a:dk2>
        <a:srgbClr val="3F3F3F"/>
      </a:dk2>
      <a:lt2>
        <a:srgbClr val="E5C243"/>
      </a:lt2>
      <a:accent1>
        <a:srgbClr val="9B353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0</TotalTime>
  <Words>2046</Words>
  <Application>Microsoft Office PowerPoint</Application>
  <PresentationFormat>Breitbild</PresentationFormat>
  <Paragraphs>216</Paragraphs>
  <Slides>50</Slides>
  <Notes>0</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50</vt:i4>
      </vt:variant>
    </vt:vector>
  </HeadingPairs>
  <TitlesOfParts>
    <vt:vector size="55" baseType="lpstr">
      <vt:lpstr>Arial</vt:lpstr>
      <vt:lpstr>Calibri</vt:lpstr>
      <vt:lpstr>Trebuchet MS</vt:lpstr>
      <vt:lpstr>Wingdings 3</vt:lpstr>
      <vt:lpstr>Facette</vt:lpstr>
      <vt:lpstr>Ich bin gekommen, um zu dienen  </vt:lpstr>
      <vt:lpstr>Mato Grosso im Herzen Brasiliens</vt:lpstr>
      <vt:lpstr>Der Lebensraum der indigenen Völker  ist bedroht</vt:lpstr>
      <vt:lpstr>Indigene Territorien schützen Regenwälder</vt:lpstr>
      <vt:lpstr>Ein Missionar im Einsatz für ihre Rechte</vt:lpstr>
      <vt:lpstr>Missionsstation in Meruri</vt:lpstr>
      <vt:lpstr>Einer von ihnen</vt:lpstr>
      <vt:lpstr>Der Missionar im Einsatz</vt:lpstr>
      <vt:lpstr>P. Rodolfo schenkt Selbstvertrauen zurück</vt:lpstr>
      <vt:lpstr>Maniokmehl und Wasserkraft</vt:lpstr>
      <vt:lpstr>Vermarktung von Kunst- und Gebrauchsgegenständen </vt:lpstr>
      <vt:lpstr>Der Zusammenhalt wächst</vt:lpstr>
      <vt:lpstr>Der weiße  Häuptling „Goldfisch“</vt:lpstr>
      <vt:lpstr>Kapelle von Meruri</vt:lpstr>
      <vt:lpstr>Religiöse Inkulturation</vt:lpstr>
      <vt:lpstr>Osterliturgie</vt:lpstr>
      <vt:lpstr>Ein Missionar  neuen Typs</vt:lpstr>
      <vt:lpstr>Mission als Pastoral der Befreiung</vt:lpstr>
      <vt:lpstr>Befreiungspastoral der Vernetzung</vt:lpstr>
      <vt:lpstr>Bereit zum Äußersten</vt:lpstr>
      <vt:lpstr>Der Traum hat sich erfüllt</vt:lpstr>
      <vt:lpstr>Simao Bororo</vt:lpstr>
      <vt:lpstr>Bewegender Abschied </vt:lpstr>
      <vt:lpstr>Grabstätte von P. Lunkenbein und Simao</vt:lpstr>
      <vt:lpstr>Gedenktafel für Padre Rodolfo und Simao</vt:lpstr>
      <vt:lpstr>Prozessakten für die Seligsprechung </vt:lpstr>
      <vt:lpstr>Leben in Meruri heute</vt:lpstr>
      <vt:lpstr>Hausmesse in Meruri</vt:lpstr>
      <vt:lpstr>40-Jahrfeier in Meruri</vt:lpstr>
      <vt:lpstr>P. Josef Grünner SDB und Bororos</vt:lpstr>
      <vt:lpstr>Fränkische Wurzeln</vt:lpstr>
      <vt:lpstr>Neffe Christian Lunkenbein mit Ehefrau Marion</vt:lpstr>
      <vt:lpstr>Souvenirs von einer Meruri-Reise</vt:lpstr>
      <vt:lpstr>Pfarrhaus  und Pfarrkirche  St. Martin</vt:lpstr>
      <vt:lpstr>Ölberg und Missionskreuz an der Pfarrkirche</vt:lpstr>
      <vt:lpstr>Gedenktafel und Plakat  in der Pfarrkirche </vt:lpstr>
      <vt:lpstr>Volksschule in Döringstadt</vt:lpstr>
      <vt:lpstr>Rudolf-Lunkenbein-Gymnasium Buxheim</vt:lpstr>
      <vt:lpstr>Aufbruch nach Brasilien</vt:lpstr>
      <vt:lpstr>Theologiestudium und Priesterweihe</vt:lpstr>
      <vt:lpstr>Primiz in der Heimat</vt:lpstr>
      <vt:lpstr>Dienen und das Leben geben</vt:lpstr>
      <vt:lpstr>Seine Mission geht weiter</vt:lpstr>
      <vt:lpstr>Pater-Lunkenbein Grundschule  in Ebensfeld</vt:lpstr>
      <vt:lpstr>Er bewegte die Welt.  </vt:lpstr>
      <vt:lpstr>Ein Vorbild für junge Menschen  unserer Zeit</vt:lpstr>
      <vt:lpstr>Ein junger Glaubenszeuge und Künstler am Werk</vt:lpstr>
      <vt:lpstr>2026 Neujahrsempfang  des Erzbischofs  Herwig Gössl   P. Rudolf Lunkenbein als Glaubenszeuge</vt:lpstr>
      <vt:lpstr>Ein Märtyrer des Glaubens</vt:lpstr>
      <vt:lpstr>Ein Glaubenszeuge, der die Welt bewegt.</vt:lpstr>
    </vt:vector>
  </TitlesOfParts>
  <Company>Erzbistum Bamberg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bewegst die Welt</dc:title>
  <dc:creator>Emge, Martin</dc:creator>
  <cp:lastModifiedBy>Emge, Martin</cp:lastModifiedBy>
  <cp:revision>28</cp:revision>
  <dcterms:created xsi:type="dcterms:W3CDTF">2025-11-04T09:30:32Z</dcterms:created>
  <dcterms:modified xsi:type="dcterms:W3CDTF">2026-02-14T17:21:21Z</dcterms:modified>
</cp:coreProperties>
</file>