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5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6" y="32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2604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" panose="020F050202020403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64107787-E2A5-44A0-A565-E3B856D87DB5}" type="datetimeFigureOut">
              <a:rPr lang="de-DE" smtClean="0"/>
              <a:pPr/>
              <a:t>13.04.2026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" panose="020F050202020403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D73AEBAB-6444-4BC9-92D7-7ACDB3CB4595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72055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E1981-3FBD-460A-A667-7BFD0380EB40}" type="datetime1">
              <a:rPr lang="de-DE" smtClean="0"/>
              <a:t>13.04.2026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P. Rudolf Lunkenbein SDB - Ein Glaubenszeuge bewegt die Welt. HA Seelsorge im Erzbistum Bamberg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CA486-A55F-4196-98AB-F780B2F5853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452229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C614B-88AF-4C1E-8569-506558457DEE}" type="datetime1">
              <a:rPr lang="de-DE" smtClean="0"/>
              <a:t>13.04.2026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P. Rudolf Lunkenbein SDB - Ein Glaubenszeuge bewegt die Welt. HA Seelsorge im Erzbistum Bamberg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CA486-A55F-4196-98AB-F780B2F5853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9394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CB59B-BDD0-4968-9221-377127484BF4}" type="datetime1">
              <a:rPr lang="de-DE" smtClean="0"/>
              <a:t>13.04.2026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P. Rudolf Lunkenbein SDB - Ein Glaubenszeuge bewegt die Welt. HA Seelsorge im Erzbistum Bamberg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CA486-A55F-4196-98AB-F780B2F58532}" type="slidenum">
              <a:rPr lang="de-DE" smtClean="0"/>
              <a:t>‹Nr.›</a:t>
            </a:fld>
            <a:endParaRPr lang="de-DE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591498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44616-2D1D-4181-A917-BC807498A771}" type="datetime1">
              <a:rPr lang="de-DE" smtClean="0"/>
              <a:t>13.04.2026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P. Rudolf Lunkenbein SDB - Ein Glaubenszeuge bewegt die Welt. HA Seelsorge im Erzbistum Bamberg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CA486-A55F-4196-98AB-F780B2F5853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559530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 für 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7F1F-E0EB-401F-8FEC-1E782A4F3483}" type="datetime1">
              <a:rPr lang="de-DE" smtClean="0"/>
              <a:t>13.04.2026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P. Rudolf Lunkenbein SDB - Ein Glaubenszeuge bewegt die Welt. HA Seelsorge im Erzbistum Bamberg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CA486-A55F-4196-98AB-F780B2F58532}" type="slidenum">
              <a:rPr lang="de-DE" smtClean="0"/>
              <a:t>‹Nr.›</a:t>
            </a:fld>
            <a:endParaRPr lang="de-DE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579152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hr oder Fals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13DA1-BB08-40E9-9D58-EE3F1020DAA4}" type="datetime1">
              <a:rPr lang="de-DE" smtClean="0"/>
              <a:t>13.04.2026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P. Rudolf Lunkenbein SDB - Ein Glaubenszeuge bewegt die Welt. HA Seelsorge im Erzbistum Bamberg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CA486-A55F-4196-98AB-F780B2F5853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180280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CCC3E-1587-45B9-8624-08F9DDA6C4D4}" type="datetime1">
              <a:rPr lang="de-DE" smtClean="0"/>
              <a:t>13.04.2026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P. Rudolf Lunkenbein SDB - Ein Glaubenszeuge bewegt die Welt. HA Seelsorge im Erzbistum Bamberg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CA486-A55F-4196-98AB-F780B2F5853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134391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A129A-8267-4CB5-BF28-53756BB991A0}" type="datetime1">
              <a:rPr lang="de-DE" smtClean="0"/>
              <a:t>13.04.2026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P. Rudolf Lunkenbein SDB - Ein Glaubenszeuge bewegt die Welt. HA Seelsorge im Erzbistum Bamberg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CA486-A55F-4196-98AB-F780B2F5853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57740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510C1-56E7-46D2-85FB-97959F5D051F}" type="datetime1">
              <a:rPr lang="de-DE" smtClean="0"/>
              <a:t>13.04.2026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P. Rudolf Lunkenbein SDB - Ein Glaubenszeuge bewegt die Welt. HA Seelsorge im Erzbistum Bamberg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CA486-A55F-4196-98AB-F780B2F5853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85998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CBC1C-8F0E-4A4D-B257-9E5B15FBCDC6}" type="datetime1">
              <a:rPr lang="de-DE" smtClean="0"/>
              <a:t>13.04.2026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P. Rudolf Lunkenbein SDB - Ein Glaubenszeuge bewegt die Welt. HA Seelsorge im Erzbistum Bamberg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CA486-A55F-4196-98AB-F780B2F5853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27414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5A477-2D00-47C7-8706-CE116B06983D}" type="datetime1">
              <a:rPr lang="de-DE" smtClean="0"/>
              <a:t>13.04.2026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P. Rudolf Lunkenbein SDB - Ein Glaubenszeuge bewegt die Welt. HA Seelsorge im Erzbistum Bamberg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CA486-A55F-4196-98AB-F780B2F5853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09596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6D989-FAB4-4516-948D-5A4B3C069EAA}" type="datetime1">
              <a:rPr lang="de-DE" smtClean="0"/>
              <a:t>13.04.2026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P. Rudolf Lunkenbein SDB - Ein Glaubenszeuge bewegt die Welt. HA Seelsorge im Erzbistum Bamberg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CA486-A55F-4196-98AB-F780B2F5853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5528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2042C-9AC1-4F3C-8419-CEA7A330EB1A}" type="datetime1">
              <a:rPr lang="de-DE" smtClean="0"/>
              <a:t>13.04.2026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P. Rudolf Lunkenbein SDB - Ein Glaubenszeuge bewegt die Welt. HA Seelsorge im Erzbistum Bamberg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CA486-A55F-4196-98AB-F780B2F5853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739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15500-EA97-4FF4-AE81-DEECDDBFC702}" type="datetime1">
              <a:rPr lang="de-DE" smtClean="0"/>
              <a:t>13.04.2026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P. Rudolf Lunkenbein SDB - Ein Glaubenszeuge bewegt die Welt. HA Seelsorge im Erzbistum Bamberg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CA486-A55F-4196-98AB-F780B2F5853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026685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50A05-3F6A-4C12-8665-9AF1DFA2B37F}" type="datetime1">
              <a:rPr lang="de-DE" smtClean="0"/>
              <a:t>13.04.2026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P. Rudolf Lunkenbein SDB - Ein Glaubenszeuge bewegt die Welt. HA Seelsorge im Erzbistum Bamberg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CA486-A55F-4196-98AB-F780B2F5853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22332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EAEEA-8DF7-49DC-A257-C2D689CDB592}" type="datetime1">
              <a:rPr lang="de-DE" smtClean="0"/>
              <a:t>13.04.2026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P. Rudolf Lunkenbein SDB - Ein Glaubenszeuge bewegt die Welt. HA Seelsorge im Erzbistum Bamberg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CA486-A55F-4196-98AB-F780B2F5853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44330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fld id="{8FACF6F7-6688-4061-AE4D-69ACBBDCF402}" type="datetime1">
              <a:rPr lang="de-DE" smtClean="0"/>
              <a:pPr/>
              <a:t>13.04.2026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r>
              <a:rPr lang="de-DE" dirty="0"/>
              <a:t>P. Rudolf </a:t>
            </a:r>
            <a:r>
              <a:rPr lang="de-DE" dirty="0" err="1"/>
              <a:t>Lunkenbein</a:t>
            </a:r>
            <a:r>
              <a:rPr lang="de-DE" dirty="0"/>
              <a:t> SDB - Ein Glaubenszeuge bewegt die Welt. HA Seelsorge im Erzbistum Bamberg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  <a:latin typeface="Calibri" panose="020F0502020204030204" pitchFamily="34" charset="0"/>
              </a:defRPr>
            </a:lvl1pPr>
          </a:lstStyle>
          <a:p>
            <a:fld id="{02ACA486-A55F-4196-98AB-F780B2F58532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5471972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  <p:sldLayoutId id="2147483709" r:id="rId14"/>
    <p:sldLayoutId id="2147483710" r:id="rId15"/>
    <p:sldLayoutId id="2147483711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Calibri" panose="020F0502020204030204" pitchFamily="34" charset="0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Calibri" panose="020F0502020204030204" pitchFamily="34" charset="0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Calibri" panose="020F0502020204030204" pitchFamily="34" charset="0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Calibri" panose="020F0502020204030204" pitchFamily="34" charset="0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Calibri" panose="020F0502020204030204" pitchFamily="34" charset="0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Calibri" panose="020F0502020204030204" pitchFamily="34" charset="0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696" b="24417"/>
          <a:stretch>
            <a:fillRect/>
          </a:stretch>
        </p:blipFill>
        <p:spPr>
          <a:xfrm>
            <a:off x="4269854" y="-1"/>
            <a:ext cx="7922146" cy="6858001"/>
          </a:xfrm>
          <a:custGeom>
            <a:avLst/>
            <a:gdLst/>
            <a:ahLst/>
            <a:cxnLst/>
            <a:rect l="l" t="t" r="r" b="b"/>
            <a:pathLst>
              <a:path w="7922146" h="6858001">
                <a:moveTo>
                  <a:pt x="379987" y="0"/>
                </a:moveTo>
                <a:lnTo>
                  <a:pt x="5304971" y="0"/>
                </a:lnTo>
                <a:lnTo>
                  <a:pt x="7065281" y="0"/>
                </a:lnTo>
                <a:lnTo>
                  <a:pt x="7397540" y="0"/>
                </a:lnTo>
                <a:lnTo>
                  <a:pt x="7397540" y="1"/>
                </a:lnTo>
                <a:lnTo>
                  <a:pt x="7922146" y="1"/>
                </a:lnTo>
                <a:lnTo>
                  <a:pt x="7922146" y="6858001"/>
                </a:lnTo>
                <a:lnTo>
                  <a:pt x="7065281" y="6858001"/>
                </a:lnTo>
                <a:lnTo>
                  <a:pt x="7065281" y="6858000"/>
                </a:lnTo>
                <a:lnTo>
                  <a:pt x="5932989" y="6858000"/>
                </a:lnTo>
                <a:lnTo>
                  <a:pt x="5932989" y="6858001"/>
                </a:lnTo>
                <a:lnTo>
                  <a:pt x="27809" y="6858001"/>
                </a:lnTo>
                <a:lnTo>
                  <a:pt x="1803228" y="4521201"/>
                </a:lnTo>
                <a:close/>
                <a:moveTo>
                  <a:pt x="0" y="0"/>
                </a:moveTo>
                <a:lnTo>
                  <a:pt x="379987" y="0"/>
                </a:lnTo>
                <a:lnTo>
                  <a:pt x="0" y="407"/>
                </a:lnTo>
                <a:close/>
              </a:path>
            </a:pathLst>
          </a:custGeom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075126" y="1320785"/>
            <a:ext cx="4088190" cy="236909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de-DE" sz="4100" b="1" dirty="0"/>
              <a:t>Ich bin gekommen,</a:t>
            </a:r>
            <a:br>
              <a:rPr lang="de-DE" sz="4100" b="1" dirty="0"/>
            </a:br>
            <a:r>
              <a:rPr lang="de-DE" sz="4100" b="1" dirty="0"/>
              <a:t>um zu dienen </a:t>
            </a:r>
            <a:br>
              <a:rPr lang="de-DE" sz="4100" dirty="0"/>
            </a:br>
            <a:endParaRPr lang="de-DE" sz="4100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-135820" y="3141428"/>
            <a:ext cx="5297129" cy="1096901"/>
          </a:xfrm>
        </p:spPr>
        <p:txBody>
          <a:bodyPr>
            <a:noAutofit/>
          </a:bodyPr>
          <a:lstStyle/>
          <a:p>
            <a:r>
              <a:rPr lang="de-DE" sz="2400" b="1" dirty="0"/>
              <a:t>P. Rudolf </a:t>
            </a:r>
            <a:r>
              <a:rPr lang="de-DE" sz="2400" b="1" dirty="0" err="1"/>
              <a:t>Lunkenbein</a:t>
            </a:r>
            <a:r>
              <a:rPr lang="de-DE" sz="2400" b="1" dirty="0"/>
              <a:t> SDB – </a:t>
            </a:r>
          </a:p>
          <a:p>
            <a:r>
              <a:rPr lang="de-DE" sz="2400" b="1" dirty="0"/>
              <a:t>ein Glaubenszeuge bewegt die Welt.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57C1A16-B8AB-4D99-A195-A38F556A6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371012" y="0"/>
            <a:ext cx="1219200" cy="6858000"/>
          </a:xfrm>
          <a:prstGeom prst="line">
            <a:avLst/>
          </a:prstGeom>
          <a:ln w="9525">
            <a:solidFill>
              <a:srgbClr val="40404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F8A9B20B-D1DD-4573-B5EC-5580295192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9525">
            <a:solidFill>
              <a:srgbClr val="40404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 23">
            <a:extLst>
              <a:ext uri="{FF2B5EF4-FFF2-40B4-BE49-F238E27FC236}">
                <a16:creationId xmlns:a16="http://schemas.microsoft.com/office/drawing/2014/main" id="{66D61E08-70C3-48D8-BEA0-787111DC30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81476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DE" dirty="0">
              <a:latin typeface="Calibri" panose="020F0502020204030204" pitchFamily="34" charset="0"/>
            </a:endParaRPr>
          </a:p>
        </p:txBody>
      </p:sp>
      <p:sp>
        <p:nvSpPr>
          <p:cNvPr id="15" name="Rectangle 25">
            <a:extLst>
              <a:ext uri="{FF2B5EF4-FFF2-40B4-BE49-F238E27FC236}">
                <a16:creationId xmlns:a16="http://schemas.microsoft.com/office/drawing/2014/main" id="{FC55298F-0AE5-478E-AD2B-03C2614C58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03442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DE" dirty="0">
              <a:latin typeface="Calibri" panose="020F0502020204030204" pitchFamily="34" charset="0"/>
            </a:endParaRPr>
          </a:p>
        </p:txBody>
      </p:sp>
      <p:sp>
        <p:nvSpPr>
          <p:cNvPr id="17" name="Isosceles Triangle 24">
            <a:extLst>
              <a:ext uri="{FF2B5EF4-FFF2-40B4-BE49-F238E27FC236}">
                <a16:creationId xmlns:a16="http://schemas.microsoft.com/office/drawing/2014/main" id="{C180E4EA-0B63-4779-A895-7E90E71088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32333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DE" dirty="0">
              <a:latin typeface="Calibri" panose="020F0502020204030204" pitchFamily="34" charset="0"/>
            </a:endParaRPr>
          </a:p>
        </p:txBody>
      </p:sp>
      <p:sp>
        <p:nvSpPr>
          <p:cNvPr id="19" name="Rectangle 27">
            <a:extLst>
              <a:ext uri="{FF2B5EF4-FFF2-40B4-BE49-F238E27FC236}">
                <a16:creationId xmlns:a16="http://schemas.microsoft.com/office/drawing/2014/main" id="{CEE01D9D-3DE8-4EED-B0D3-8F3C79CC76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34500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47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DE" dirty="0">
              <a:latin typeface="Calibri" panose="020F0502020204030204" pitchFamily="34" charset="0"/>
            </a:endParaRPr>
          </a:p>
        </p:txBody>
      </p:sp>
      <p:sp>
        <p:nvSpPr>
          <p:cNvPr id="21" name="Rectangle 28">
            <a:extLst>
              <a:ext uri="{FF2B5EF4-FFF2-40B4-BE49-F238E27FC236}">
                <a16:creationId xmlns:a16="http://schemas.microsoft.com/office/drawing/2014/main" id="{89AF5CE9-607F-43F4-8983-DCD6DA4051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98730" y="-8467"/>
            <a:ext cx="1290094" cy="6866467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DE" dirty="0">
              <a:latin typeface="Calibri" panose="020F0502020204030204" pitchFamily="34" charset="0"/>
            </a:endParaRPr>
          </a:p>
        </p:txBody>
      </p:sp>
      <p:sp>
        <p:nvSpPr>
          <p:cNvPr id="23" name="Rectangle 29">
            <a:extLst>
              <a:ext uri="{FF2B5EF4-FFF2-40B4-BE49-F238E27FC236}">
                <a16:creationId xmlns:a16="http://schemas.microsoft.com/office/drawing/2014/main" id="{6EEA2DBD-9E1E-4521-8C01-F32AD18A89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38999" y="-8467"/>
            <a:ext cx="1249825" cy="6866467"/>
          </a:xfrm>
          <a:custGeom>
            <a:avLst/>
            <a:gdLst/>
            <a:ahLst/>
            <a:cxn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DE" dirty="0">
              <a:latin typeface="Calibri" panose="020F0502020204030204" pitchFamily="34" charset="0"/>
            </a:endParaRPr>
          </a:p>
        </p:txBody>
      </p:sp>
      <p:sp>
        <p:nvSpPr>
          <p:cNvPr id="25" name="Isosceles Triangle 29">
            <a:extLst>
              <a:ext uri="{FF2B5EF4-FFF2-40B4-BE49-F238E27FC236}">
                <a16:creationId xmlns:a16="http://schemas.microsoft.com/office/drawing/2014/main" id="{15BBD2C1-BA9B-46A9-A27A-33498B1692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71666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DE" dirty="0">
              <a:latin typeface="Calibri" panose="020F0502020204030204" pitchFamily="34" charset="0"/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C1D7F889-ADBA-4661-2219-2C88BEEBAB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349" y="311502"/>
            <a:ext cx="2276834" cy="1515130"/>
          </a:xfrm>
          <a:prstGeom prst="rect">
            <a:avLst/>
          </a:prstGeom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56F9A8EA-4D37-C66A-1329-374B9FCC8966}"/>
              </a:ext>
            </a:extLst>
          </p:cNvPr>
          <p:cNvSpPr txBox="1"/>
          <p:nvPr/>
        </p:nvSpPr>
        <p:spPr>
          <a:xfrm>
            <a:off x="505456" y="4338674"/>
            <a:ext cx="4464000" cy="133200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endParaRPr lang="de-DE" dirty="0">
              <a:highlight>
                <a:srgbClr val="FF00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540859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Facette">
  <a:themeElements>
    <a:clrScheme name="Benutzerdefiniert 1">
      <a:dk1>
        <a:sysClr val="windowText" lastClr="000000"/>
      </a:dk1>
      <a:lt1>
        <a:sysClr val="window" lastClr="FFFFFF"/>
      </a:lt1>
      <a:dk2>
        <a:srgbClr val="3F3F3F"/>
      </a:dk2>
      <a:lt2>
        <a:srgbClr val="E5C243"/>
      </a:lt2>
      <a:accent1>
        <a:srgbClr val="9B353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21</Words>
  <Application>Microsoft Office PowerPoint</Application>
  <PresentationFormat>Breitbild</PresentationFormat>
  <Paragraphs>3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Trebuchet MS</vt:lpstr>
      <vt:lpstr>Wingdings 3</vt:lpstr>
      <vt:lpstr>Facette</vt:lpstr>
      <vt:lpstr>Ich bin gekommen, um zu dienen  </vt:lpstr>
    </vt:vector>
  </TitlesOfParts>
  <Company>Erzbistum Bamberg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Du bewegst die Welt</dc:title>
  <dc:creator>Emge, Martin</dc:creator>
  <cp:lastModifiedBy>Emge, Martin</cp:lastModifiedBy>
  <cp:revision>32</cp:revision>
  <dcterms:created xsi:type="dcterms:W3CDTF">2025-11-04T09:30:32Z</dcterms:created>
  <dcterms:modified xsi:type="dcterms:W3CDTF">2026-04-13T15:08:17Z</dcterms:modified>
</cp:coreProperties>
</file>